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51" r:id="rId2"/>
  </p:sldMasterIdLst>
  <p:notesMasterIdLst>
    <p:notesMasterId r:id="rId9"/>
  </p:notesMasterIdLst>
  <p:handoutMasterIdLst>
    <p:handoutMasterId r:id="rId10"/>
  </p:handoutMasterIdLst>
  <p:sldIdLst>
    <p:sldId id="256" r:id="rId3"/>
    <p:sldId id="338" r:id="rId4"/>
    <p:sldId id="339" r:id="rId5"/>
    <p:sldId id="340" r:id="rId6"/>
    <p:sldId id="341" r:id="rId7"/>
    <p:sldId id="342" r:id="rId8"/>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20" userDrawn="1">
          <p15:clr>
            <a:srgbClr val="A4A3A4"/>
          </p15:clr>
        </p15:guide>
        <p15:guide id="3" orient="horz" pos="572" userDrawn="1">
          <p15:clr>
            <a:srgbClr val="A4A3A4"/>
          </p15:clr>
        </p15:guide>
        <p15:guide id="4" orient="horz" pos="2205" userDrawn="1">
          <p15:clr>
            <a:srgbClr val="A4A3A4"/>
          </p15:clr>
        </p15:guide>
        <p15:guide id="5" pos="3075" userDrawn="1">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石 夏実" initials="大石" lastIdx="2" clrIdx="0">
    <p:extLst>
      <p:ext uri="{19B8F6BF-5375-455C-9EA6-DF929625EA0E}">
        <p15:presenceInfo xmlns:p15="http://schemas.microsoft.com/office/powerpoint/2012/main" userId="a3fa388eaac3dcf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97"/>
    <a:srgbClr val="FEFFFE"/>
    <a:srgbClr val="F4F0EE"/>
    <a:srgbClr val="F1EDEB"/>
    <a:srgbClr val="5D3A1A"/>
    <a:srgbClr val="5F3D19"/>
    <a:srgbClr val="4A2D14"/>
    <a:srgbClr val="829916"/>
    <a:srgbClr val="EF7709"/>
    <a:srgbClr val="9680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淡色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淡色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淡色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淡色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45" autoAdjust="0"/>
    <p:restoredTop sz="94930" autoAdjust="0"/>
  </p:normalViewPr>
  <p:slideViewPr>
    <p:cSldViewPr>
      <p:cViewPr varScale="1">
        <p:scale>
          <a:sx n="81" d="100"/>
          <a:sy n="81" d="100"/>
        </p:scale>
        <p:origin x="1781" y="62"/>
      </p:cViewPr>
      <p:guideLst>
        <p:guide orient="horz" pos="4020"/>
        <p:guide orient="horz" pos="572"/>
        <p:guide orient="horz" pos="2205"/>
        <p:guide pos="3075"/>
      </p:guideLst>
    </p:cSldViewPr>
  </p:slideViewPr>
  <p:notesTextViewPr>
    <p:cViewPr>
      <p:scale>
        <a:sx n="100" d="100"/>
        <a:sy n="100" d="100"/>
      </p:scale>
      <p:origin x="0" y="0"/>
    </p:cViewPr>
  </p:notesTextViewPr>
  <p:sorterViewPr>
    <p:cViewPr>
      <p:scale>
        <a:sx n="80" d="100"/>
        <a:sy n="80" d="100"/>
      </p:scale>
      <p:origin x="0" y="0"/>
    </p:cViewPr>
  </p:sorterViewPr>
  <p:notesViewPr>
    <p:cSldViewPr>
      <p:cViewPr varScale="1">
        <p:scale>
          <a:sx n="87" d="100"/>
          <a:sy n="87" d="100"/>
        </p:scale>
        <p:origin x="-3870" y="-72"/>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dirty="0">
              <a:latin typeface="游ゴシック" panose="020B0400000000000000" pitchFamily="50" charset="-128"/>
            </a:endParaRPr>
          </a:p>
        </p:txBody>
      </p:sp>
      <p:sp>
        <p:nvSpPr>
          <p:cNvPr id="3" name="日付プレースホルダ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46BE8EFC-93C0-4670-BEEE-019384317408}" type="datetimeFigureOut">
              <a:rPr kumimoji="1" lang="ja-JP" altLang="en-US" smtClean="0">
                <a:latin typeface="游ゴシック" panose="020B0400000000000000" pitchFamily="50" charset="-128"/>
              </a:rPr>
              <a:pPr/>
              <a:t>2022/9/26</a:t>
            </a:fld>
            <a:endParaRPr kumimoji="1" lang="ja-JP" altLang="en-US" dirty="0">
              <a:latin typeface="游ゴシック" panose="020B0400000000000000" pitchFamily="50" charset="-128"/>
            </a:endParaRPr>
          </a:p>
        </p:txBody>
      </p:sp>
      <p:sp>
        <p:nvSpPr>
          <p:cNvPr id="4" name="フッター プレースホルダ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dirty="0">
              <a:latin typeface="游ゴシック" panose="020B0400000000000000" pitchFamily="50" charset="-128"/>
            </a:endParaRPr>
          </a:p>
        </p:txBody>
      </p:sp>
      <p:sp>
        <p:nvSpPr>
          <p:cNvPr id="5" name="スライド番号プレースホルダ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C388E7C9-2008-4641-9620-022E6A70C808}" type="slidenum">
              <a:rPr kumimoji="1" lang="ja-JP" altLang="en-US" smtClean="0">
                <a:latin typeface="游ゴシック" panose="020B0400000000000000" pitchFamily="50" charset="-128"/>
              </a:rPr>
              <a:pPr/>
              <a:t>‹#›</a:t>
            </a:fld>
            <a:endParaRPr kumimoji="1" lang="ja-JP" altLang="en-US" dirty="0">
              <a:latin typeface="游ゴシック" panose="020B0400000000000000" pitchFamily="50" charset="-128"/>
            </a:endParaRPr>
          </a:p>
        </p:txBody>
      </p:sp>
    </p:spTree>
    <p:extLst>
      <p:ext uri="{BB962C8B-B14F-4D97-AF65-F5344CB8AC3E}">
        <p14:creationId xmlns:p14="http://schemas.microsoft.com/office/powerpoint/2010/main" val="17473310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atin typeface="游ゴシック" panose="020B0400000000000000" pitchFamily="50" charset="-128"/>
              </a:defRPr>
            </a:lvl1pPr>
          </a:lstStyle>
          <a:p>
            <a:endParaRPr lang="ja-JP" altLang="en-US" dirty="0"/>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atin typeface="游ゴシック" panose="020B0400000000000000" pitchFamily="50" charset="-128"/>
              </a:defRPr>
            </a:lvl1pPr>
          </a:lstStyle>
          <a:p>
            <a:fld id="{79B9F50D-413F-4598-9836-FFC89F632C24}" type="datetimeFigureOut">
              <a:rPr lang="ja-JP" altLang="en-US" smtClean="0"/>
              <a:pPr/>
              <a:t>2022/9/26</a:t>
            </a:fld>
            <a:endParaRPr lang="ja-JP" altLang="en-US" dirty="0"/>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atin typeface="游ゴシック" panose="020B0400000000000000" pitchFamily="50" charset="-128"/>
              </a:defRPr>
            </a:lvl1pPr>
          </a:lstStyle>
          <a:p>
            <a:endParaRPr lang="ja-JP" altLang="en-US" dirty="0"/>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atin typeface="游ゴシック" panose="020B0400000000000000" pitchFamily="50" charset="-128"/>
              </a:defRPr>
            </a:lvl1pPr>
          </a:lstStyle>
          <a:p>
            <a:fld id="{4E6ADB22-D1E5-4507-82C5-6CD0C5413795}" type="slidenum">
              <a:rPr lang="ja-JP" altLang="en-US" smtClean="0"/>
              <a:pPr/>
              <a:t>‹#›</a:t>
            </a:fld>
            <a:endParaRPr lang="ja-JP" altLang="en-US" dirty="0"/>
          </a:p>
        </p:txBody>
      </p:sp>
    </p:spTree>
    <p:extLst>
      <p:ext uri="{BB962C8B-B14F-4D97-AF65-F5344CB8AC3E}">
        <p14:creationId xmlns:p14="http://schemas.microsoft.com/office/powerpoint/2010/main" val="23697811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游ゴシック" panose="020B0400000000000000" pitchFamily="50" charset="-128"/>
        <a:ea typeface="+mn-ea"/>
        <a:cs typeface="+mn-cs"/>
      </a:defRPr>
    </a:lvl1pPr>
    <a:lvl2pPr marL="457200" algn="l" defTabSz="914400" rtl="0" eaLnBrk="1" latinLnBrk="0" hangingPunct="1">
      <a:defRPr kumimoji="1" sz="1200" kern="1200">
        <a:solidFill>
          <a:schemeClr val="tx1"/>
        </a:solidFill>
        <a:latin typeface="游ゴシック" panose="020B0400000000000000" pitchFamily="50" charset="-128"/>
        <a:ea typeface="+mn-ea"/>
        <a:cs typeface="+mn-cs"/>
      </a:defRPr>
    </a:lvl2pPr>
    <a:lvl3pPr marL="914400" algn="l" defTabSz="914400" rtl="0" eaLnBrk="1" latinLnBrk="0" hangingPunct="1">
      <a:defRPr kumimoji="1" sz="1200" kern="1200">
        <a:solidFill>
          <a:schemeClr val="tx1"/>
        </a:solidFill>
        <a:latin typeface="游ゴシック" panose="020B0400000000000000" pitchFamily="50" charset="-128"/>
        <a:ea typeface="+mn-ea"/>
        <a:cs typeface="+mn-cs"/>
      </a:defRPr>
    </a:lvl3pPr>
    <a:lvl4pPr marL="1371600" algn="l" defTabSz="914400" rtl="0" eaLnBrk="1" latinLnBrk="0" hangingPunct="1">
      <a:defRPr kumimoji="1" sz="1200" kern="1200">
        <a:solidFill>
          <a:schemeClr val="tx1"/>
        </a:solidFill>
        <a:latin typeface="游ゴシック" panose="020B0400000000000000" pitchFamily="50" charset="-128"/>
        <a:ea typeface="+mn-ea"/>
        <a:cs typeface="+mn-cs"/>
      </a:defRPr>
    </a:lvl4pPr>
    <a:lvl5pPr marL="1828800" algn="l" defTabSz="914400" rtl="0" eaLnBrk="1" latinLnBrk="0" hangingPunct="1">
      <a:defRPr kumimoji="1" sz="1200" kern="1200">
        <a:solidFill>
          <a:schemeClr val="tx1"/>
        </a:solidFill>
        <a:latin typeface="游ゴシック" panose="020B0400000000000000" pitchFamily="50" charset="-128"/>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r>
              <a:rPr kumimoji="1" lang="ja-JP" altLang="en-US" dirty="0"/>
              <a:t>マスタ タイトルの書式設定</a:t>
            </a:r>
          </a:p>
        </p:txBody>
      </p:sp>
      <p:sp>
        <p:nvSpPr>
          <p:cNvPr id="3" name="サブタイトル 2"/>
          <p:cNvSpPr>
            <a:spLocks noGrp="1"/>
          </p:cNvSpPr>
          <p:nvPr>
            <p:ph type="subTitle" idx="1"/>
          </p:nvPr>
        </p:nvSpPr>
        <p:spPr>
          <a:xfrm>
            <a:off x="1485900" y="3886200"/>
            <a:ext cx="6934200" cy="1752600"/>
          </a:xfrm>
          <a:prstGeom prst="rect">
            <a:avLst/>
          </a:prstGeom>
        </p:spPr>
        <p:txBody>
          <a:bodyPr/>
          <a:lstStyle>
            <a:lvl1pPr marL="0" indent="0" algn="ctr">
              <a:buNone/>
              <a:defRPr>
                <a:solidFill>
                  <a:schemeClr val="tx1">
                    <a:tint val="75000"/>
                  </a:schemeClr>
                </a:solidFill>
                <a:latin typeface="游ゴシック" panose="020B0400000000000000" pitchFamily="50" charset="-128"/>
                <a:ea typeface="游ゴシック" panose="020B0400000000000000"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 サブタイトルの書式設定</a:t>
            </a:r>
          </a:p>
        </p:txBody>
      </p:sp>
      <p:sp>
        <p:nvSpPr>
          <p:cNvPr id="4" name="日付プレースホルダ 3"/>
          <p:cNvSpPr>
            <a:spLocks noGrp="1"/>
          </p:cNvSpPr>
          <p:nvPr>
            <p:ph type="dt" sz="half" idx="10"/>
          </p:nvPr>
        </p:nvSpPr>
        <p:spPr>
          <a:xfrm>
            <a:off x="495300" y="6356351"/>
            <a:ext cx="231140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30ACF99A-AD14-7449-BB86-02D90A12491B}" type="datetime1">
              <a:rPr lang="ja-JP" altLang="en-US" smtClean="0"/>
              <a:pPr/>
              <a:t>2022/9/26</a:t>
            </a:fld>
            <a:endParaRPr lang="ja-JP" altLang="en-US" dirty="0"/>
          </a:p>
        </p:txBody>
      </p:sp>
      <p:sp>
        <p:nvSpPr>
          <p:cNvPr id="5" name="フッター プレースホルダ 4"/>
          <p:cNvSpPr>
            <a:spLocks noGrp="1"/>
          </p:cNvSpPr>
          <p:nvPr>
            <p:ph type="ftr" sz="quarter" idx="11"/>
          </p:nvPr>
        </p:nvSpPr>
        <p:spPr>
          <a:xfrm>
            <a:off x="3384550" y="6356351"/>
            <a:ext cx="313690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6" name="スライド番号プレースホルダ 5"/>
          <p:cNvSpPr>
            <a:spLocks noGrp="1"/>
          </p:cNvSpPr>
          <p:nvPr>
            <p:ph type="sldNum" sz="quarter" idx="12"/>
          </p:nvPr>
        </p:nvSpPr>
        <p:spPr>
          <a:xfrm>
            <a:off x="7099300" y="6356351"/>
            <a:ext cx="231140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2523E08C-3EB2-40E2-AB4C-07938D5BBEF7}" type="slidenum">
              <a:rPr lang="ja-JP" altLang="en-US" smtClean="0"/>
              <a:pPr/>
              <a:t>‹#›</a:t>
            </a:fld>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573F0D-F93E-FF40-BBFA-5CB04BDDD213}"/>
              </a:ext>
            </a:extLst>
          </p:cNvPr>
          <p:cNvSpPr>
            <a:spLocks noGrp="1"/>
          </p:cNvSpPr>
          <p:nvPr>
            <p:ph type="title"/>
          </p:nvPr>
        </p:nvSpPr>
        <p:spPr>
          <a:xfrm>
            <a:off x="682625" y="457200"/>
            <a:ext cx="3194050" cy="1600200"/>
          </a:xfrm>
          <a:prstGeom prst="rect">
            <a:avLst/>
          </a:prstGeom>
        </p:spPr>
        <p:txBody>
          <a:bodyPr anchor="b"/>
          <a:lstStyle>
            <a:lvl1pPr>
              <a:defRPr sz="3200">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1B5FFC6E-7C56-9E44-BF79-E8DFE24823FF}"/>
              </a:ext>
            </a:extLst>
          </p:cNvPr>
          <p:cNvSpPr>
            <a:spLocks noGrp="1"/>
          </p:cNvSpPr>
          <p:nvPr>
            <p:ph idx="1"/>
          </p:nvPr>
        </p:nvSpPr>
        <p:spPr>
          <a:xfrm>
            <a:off x="4211638" y="987425"/>
            <a:ext cx="5014912" cy="4873625"/>
          </a:xfrm>
          <a:prstGeom prst="rect">
            <a:avLst/>
          </a:prstGeom>
        </p:spPr>
        <p:txBody>
          <a:bodyPr/>
          <a:lstStyle>
            <a:lvl1pPr>
              <a:defRPr sz="3200">
                <a:latin typeface="游ゴシック" panose="020B0400000000000000" pitchFamily="50" charset="-128"/>
                <a:ea typeface="游ゴシック" panose="020B0400000000000000" pitchFamily="50" charset="-128"/>
              </a:defRPr>
            </a:lvl1pPr>
            <a:lvl2pPr>
              <a:defRPr sz="2800">
                <a:latin typeface="游ゴシック" panose="020B0400000000000000" pitchFamily="50" charset="-128"/>
                <a:ea typeface="游ゴシック" panose="020B0400000000000000" pitchFamily="50" charset="-128"/>
              </a:defRPr>
            </a:lvl2pPr>
            <a:lvl3pPr>
              <a:defRPr sz="2400">
                <a:latin typeface="游ゴシック" panose="020B0400000000000000" pitchFamily="50" charset="-128"/>
                <a:ea typeface="游ゴシック" panose="020B0400000000000000" pitchFamily="50" charset="-128"/>
              </a:defRPr>
            </a:lvl3pPr>
            <a:lvl4pPr>
              <a:defRPr sz="2000">
                <a:latin typeface="游ゴシック" panose="020B0400000000000000" pitchFamily="50" charset="-128"/>
                <a:ea typeface="游ゴシック" panose="020B0400000000000000" pitchFamily="50" charset="-128"/>
              </a:defRPr>
            </a:lvl4pPr>
            <a:lvl5pPr>
              <a:defRPr sz="2000">
                <a:latin typeface="游ゴシック" panose="020B0400000000000000" pitchFamily="50" charset="-128"/>
                <a:ea typeface="游ゴシック" panose="020B0400000000000000" pitchFamily="50" charset="-128"/>
              </a:defRPr>
            </a:lvl5pPr>
            <a:lvl6pPr>
              <a:defRPr sz="2000"/>
            </a:lvl6pPr>
            <a:lvl7pPr>
              <a:defRPr sz="2000"/>
            </a:lvl7pPr>
            <a:lvl8pPr>
              <a:defRPr sz="2000"/>
            </a:lvl8pPr>
            <a:lvl9pPr>
              <a:defRPr sz="2000"/>
            </a:lvl9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テキスト プレースホルダー 3">
            <a:extLst>
              <a:ext uri="{FF2B5EF4-FFF2-40B4-BE49-F238E27FC236}">
                <a16:creationId xmlns:a16="http://schemas.microsoft.com/office/drawing/2014/main" id="{BCCCF066-0C75-2141-AD7C-6EDEA2E60395}"/>
              </a:ext>
            </a:extLst>
          </p:cNvPr>
          <p:cNvSpPr>
            <a:spLocks noGrp="1"/>
          </p:cNvSpPr>
          <p:nvPr>
            <p:ph type="body" sz="half" idx="2"/>
          </p:nvPr>
        </p:nvSpPr>
        <p:spPr>
          <a:xfrm>
            <a:off x="682625" y="2057400"/>
            <a:ext cx="3194050" cy="3811588"/>
          </a:xfrm>
          <a:prstGeom prst="rect">
            <a:avLst/>
          </a:prstGeom>
        </p:spPr>
        <p:txBody>
          <a:bodyPr/>
          <a:lstStyle>
            <a:lvl1pPr marL="0" indent="0">
              <a:buNone/>
              <a:defRPr sz="1600">
                <a:latin typeface="游ゴシック" panose="020B0400000000000000" pitchFamily="50" charset="-128"/>
                <a:ea typeface="游ゴシック" panose="020B0400000000000000" pitchFamily="50" charset="-12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dirty="0"/>
              <a:t>マスター テキストの書式設定</a:t>
            </a:r>
          </a:p>
        </p:txBody>
      </p:sp>
      <p:sp>
        <p:nvSpPr>
          <p:cNvPr id="5" name="日付プレースホルダー 4">
            <a:extLst>
              <a:ext uri="{FF2B5EF4-FFF2-40B4-BE49-F238E27FC236}">
                <a16:creationId xmlns:a16="http://schemas.microsoft.com/office/drawing/2014/main" id="{E1B43B43-6073-D141-BBE6-E5C0CFD4843B}"/>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6" name="フッター プレースホルダー 5">
            <a:extLst>
              <a:ext uri="{FF2B5EF4-FFF2-40B4-BE49-F238E27FC236}">
                <a16:creationId xmlns:a16="http://schemas.microsoft.com/office/drawing/2014/main" id="{E93AEBDA-3B46-274B-A13A-DDE9EBBC9FF5}"/>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7" name="スライド番号プレースホルダー 6">
            <a:extLst>
              <a:ext uri="{FF2B5EF4-FFF2-40B4-BE49-F238E27FC236}">
                <a16:creationId xmlns:a16="http://schemas.microsoft.com/office/drawing/2014/main" id="{C1888F0E-AF58-EE43-ADD2-BBA3D13ADD70}"/>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4177459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289D91-6FE7-974C-A217-AF02CF3A698B}"/>
              </a:ext>
            </a:extLst>
          </p:cNvPr>
          <p:cNvSpPr>
            <a:spLocks noGrp="1"/>
          </p:cNvSpPr>
          <p:nvPr>
            <p:ph type="title"/>
          </p:nvPr>
        </p:nvSpPr>
        <p:spPr>
          <a:xfrm>
            <a:off x="682625" y="457200"/>
            <a:ext cx="3194050" cy="1600200"/>
          </a:xfrm>
          <a:prstGeom prst="rect">
            <a:avLst/>
          </a:prstGeom>
        </p:spPr>
        <p:txBody>
          <a:bodyPr anchor="b"/>
          <a:lstStyle>
            <a:lvl1pPr>
              <a:defRPr sz="3200">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図プレースホルダー 2">
            <a:extLst>
              <a:ext uri="{FF2B5EF4-FFF2-40B4-BE49-F238E27FC236}">
                <a16:creationId xmlns:a16="http://schemas.microsoft.com/office/drawing/2014/main" id="{79E33E2B-8993-6340-877D-C62CCF7C9750}"/>
              </a:ext>
            </a:extLst>
          </p:cNvPr>
          <p:cNvSpPr>
            <a:spLocks noGrp="1"/>
          </p:cNvSpPr>
          <p:nvPr>
            <p:ph type="pic" idx="1"/>
          </p:nvPr>
        </p:nvSpPr>
        <p:spPr>
          <a:xfrm>
            <a:off x="4211638" y="987425"/>
            <a:ext cx="5014912" cy="4873625"/>
          </a:xfrm>
          <a:prstGeom prst="rect">
            <a:avLst/>
          </a:prstGeom>
        </p:spPr>
        <p:txBody>
          <a:bodyPr/>
          <a:lstStyle>
            <a:lvl1pPr marL="0" indent="0">
              <a:buNone/>
              <a:defRPr sz="3200">
                <a:latin typeface="游ゴシック" panose="020B0400000000000000" pitchFamily="50" charset="-128"/>
                <a:ea typeface="游ゴシック" panose="020B0400000000000000" pitchFamily="50" charset="-128"/>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a:extLst>
              <a:ext uri="{FF2B5EF4-FFF2-40B4-BE49-F238E27FC236}">
                <a16:creationId xmlns:a16="http://schemas.microsoft.com/office/drawing/2014/main" id="{C2844B02-6739-3246-8421-DBB4AD14CD4A}"/>
              </a:ext>
            </a:extLst>
          </p:cNvPr>
          <p:cNvSpPr>
            <a:spLocks noGrp="1"/>
          </p:cNvSpPr>
          <p:nvPr>
            <p:ph type="body" sz="half" idx="2"/>
          </p:nvPr>
        </p:nvSpPr>
        <p:spPr>
          <a:xfrm>
            <a:off x="682625" y="2057400"/>
            <a:ext cx="3194050" cy="3811588"/>
          </a:xfrm>
          <a:prstGeom prst="rect">
            <a:avLst/>
          </a:prstGeom>
        </p:spPr>
        <p:txBody>
          <a:bodyPr/>
          <a:lstStyle>
            <a:lvl1pPr marL="0" indent="0">
              <a:buNone/>
              <a:defRPr sz="1600">
                <a:latin typeface="游ゴシック" panose="020B0400000000000000" pitchFamily="50" charset="-128"/>
                <a:ea typeface="游ゴシック" panose="020B0400000000000000" pitchFamily="50" charset="-12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dirty="0"/>
              <a:t>マスター テキストの書式設定</a:t>
            </a:r>
          </a:p>
        </p:txBody>
      </p:sp>
      <p:sp>
        <p:nvSpPr>
          <p:cNvPr id="5" name="日付プレースホルダー 4">
            <a:extLst>
              <a:ext uri="{FF2B5EF4-FFF2-40B4-BE49-F238E27FC236}">
                <a16:creationId xmlns:a16="http://schemas.microsoft.com/office/drawing/2014/main" id="{6B2F7DE9-C874-E14A-8BD1-91F607A87E99}"/>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6" name="フッター プレースホルダー 5">
            <a:extLst>
              <a:ext uri="{FF2B5EF4-FFF2-40B4-BE49-F238E27FC236}">
                <a16:creationId xmlns:a16="http://schemas.microsoft.com/office/drawing/2014/main" id="{F4F4E754-D07C-FD4D-B6A6-3ABD2DA402F9}"/>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7" name="スライド番号プレースホルダー 6">
            <a:extLst>
              <a:ext uri="{FF2B5EF4-FFF2-40B4-BE49-F238E27FC236}">
                <a16:creationId xmlns:a16="http://schemas.microsoft.com/office/drawing/2014/main" id="{C5545D07-59B2-0342-8F0F-D4B72DFD7278}"/>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4282887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B5A6E2-BB2A-9545-939B-9663849E5A43}"/>
              </a:ext>
            </a:extLst>
          </p:cNvPr>
          <p:cNvSpPr>
            <a:spLocks noGrp="1"/>
          </p:cNvSpPr>
          <p:nvPr>
            <p:ph type="title"/>
          </p:nvPr>
        </p:nvSpPr>
        <p:spPr>
          <a:xfrm>
            <a:off x="681038" y="365125"/>
            <a:ext cx="8543925" cy="1325563"/>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縦書きテキスト プレースホルダー 2">
            <a:extLst>
              <a:ext uri="{FF2B5EF4-FFF2-40B4-BE49-F238E27FC236}">
                <a16:creationId xmlns:a16="http://schemas.microsoft.com/office/drawing/2014/main" id="{09AAA361-49F1-6F4F-A8F5-7085EEE6BF53}"/>
              </a:ext>
            </a:extLst>
          </p:cNvPr>
          <p:cNvSpPr>
            <a:spLocks noGrp="1"/>
          </p:cNvSpPr>
          <p:nvPr>
            <p:ph type="body" orient="vert" idx="1"/>
          </p:nvPr>
        </p:nvSpPr>
        <p:spPr>
          <a:xfrm>
            <a:off x="681038" y="1825625"/>
            <a:ext cx="8543925" cy="4351338"/>
          </a:xfrm>
          <a:prstGeom prst="rect">
            <a:avLst/>
          </a:prstGeom>
        </p:spPr>
        <p:txBody>
          <a:bodyPr vert="eaVert"/>
          <a:lstStyle>
            <a:lvl1pPr>
              <a:defRPr>
                <a:latin typeface="游ゴシック" panose="020B0400000000000000" pitchFamily="50" charset="-128"/>
                <a:ea typeface="游ゴシック" panose="020B0400000000000000" pitchFamily="50" charset="-128"/>
              </a:defRPr>
            </a:lvl1pPr>
            <a:lvl2pPr>
              <a:defRPr>
                <a:latin typeface="游ゴシック" panose="020B0400000000000000" pitchFamily="50" charset="-128"/>
                <a:ea typeface="游ゴシック" panose="020B0400000000000000" pitchFamily="50" charset="-128"/>
              </a:defRPr>
            </a:lvl2pPr>
            <a:lvl3pPr>
              <a:defRPr>
                <a:latin typeface="游ゴシック" panose="020B0400000000000000" pitchFamily="50" charset="-128"/>
                <a:ea typeface="游ゴシック" panose="020B0400000000000000" pitchFamily="50" charset="-128"/>
              </a:defRPr>
            </a:lvl3pPr>
            <a:lvl4pPr>
              <a:defRPr>
                <a:latin typeface="游ゴシック" panose="020B0400000000000000" pitchFamily="50" charset="-128"/>
                <a:ea typeface="游ゴシック" panose="020B0400000000000000" pitchFamily="50" charset="-128"/>
              </a:defRPr>
            </a:lvl4pPr>
            <a:lvl5pPr>
              <a:defRPr>
                <a:latin typeface="游ゴシック" panose="020B0400000000000000" pitchFamily="50" charset="-128"/>
                <a:ea typeface="游ゴシック" panose="020B04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25201272-9582-5A40-BCA5-44018E9EDA17}"/>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5" name="フッター プレースホルダー 4">
            <a:extLst>
              <a:ext uri="{FF2B5EF4-FFF2-40B4-BE49-F238E27FC236}">
                <a16:creationId xmlns:a16="http://schemas.microsoft.com/office/drawing/2014/main" id="{2CDF1AAB-C0CF-7E49-B2A2-A9A08320DFCA}"/>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C8150AE0-A9EA-7048-902E-C6B94349C8F6}"/>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41411248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07C0CE7-85A0-5844-97D9-715EAA6AF96E}"/>
              </a:ext>
            </a:extLst>
          </p:cNvPr>
          <p:cNvSpPr>
            <a:spLocks noGrp="1"/>
          </p:cNvSpPr>
          <p:nvPr>
            <p:ph type="title" orient="vert"/>
          </p:nvPr>
        </p:nvSpPr>
        <p:spPr>
          <a:xfrm>
            <a:off x="7089775" y="365125"/>
            <a:ext cx="2135188" cy="5811838"/>
          </a:xfrm>
          <a:prstGeom prst="rect">
            <a:avLst/>
          </a:prstGeom>
        </p:spPr>
        <p:txBody>
          <a:bodyPr vert="eaVert"/>
          <a:lstStyle>
            <a:lvl1pPr>
              <a:defRPr>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縦書きテキスト プレースホルダー 2">
            <a:extLst>
              <a:ext uri="{FF2B5EF4-FFF2-40B4-BE49-F238E27FC236}">
                <a16:creationId xmlns:a16="http://schemas.microsoft.com/office/drawing/2014/main" id="{75BB07BA-F8D4-2D4E-9EA2-89D911A7F5C1}"/>
              </a:ext>
            </a:extLst>
          </p:cNvPr>
          <p:cNvSpPr>
            <a:spLocks noGrp="1"/>
          </p:cNvSpPr>
          <p:nvPr>
            <p:ph type="body" orient="vert" idx="1"/>
          </p:nvPr>
        </p:nvSpPr>
        <p:spPr>
          <a:xfrm>
            <a:off x="681038" y="365125"/>
            <a:ext cx="6256337" cy="5811838"/>
          </a:xfrm>
          <a:prstGeom prst="rect">
            <a:avLst/>
          </a:prstGeom>
        </p:spPr>
        <p:txBody>
          <a:bodyPr vert="eaVert"/>
          <a:lstStyle>
            <a:lvl1pPr>
              <a:defRPr>
                <a:latin typeface="游ゴシック" panose="020B0400000000000000" pitchFamily="50" charset="-128"/>
                <a:ea typeface="游ゴシック" panose="020B0400000000000000" pitchFamily="50" charset="-128"/>
              </a:defRPr>
            </a:lvl1pPr>
            <a:lvl2pPr>
              <a:defRPr>
                <a:latin typeface="游ゴシック" panose="020B0400000000000000" pitchFamily="50" charset="-128"/>
                <a:ea typeface="游ゴシック" panose="020B0400000000000000" pitchFamily="50" charset="-128"/>
              </a:defRPr>
            </a:lvl2pPr>
            <a:lvl3pPr>
              <a:defRPr>
                <a:latin typeface="游ゴシック" panose="020B0400000000000000" pitchFamily="50" charset="-128"/>
                <a:ea typeface="游ゴシック" panose="020B0400000000000000" pitchFamily="50" charset="-128"/>
              </a:defRPr>
            </a:lvl3pPr>
            <a:lvl4pPr>
              <a:defRPr>
                <a:latin typeface="游ゴシック" panose="020B0400000000000000" pitchFamily="50" charset="-128"/>
                <a:ea typeface="游ゴシック" panose="020B0400000000000000" pitchFamily="50" charset="-128"/>
              </a:defRPr>
            </a:lvl4pPr>
            <a:lvl5pPr>
              <a:defRPr>
                <a:latin typeface="游ゴシック" panose="020B0400000000000000" pitchFamily="50" charset="-128"/>
                <a:ea typeface="游ゴシック" panose="020B04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98C77C43-DB97-3C40-981A-BD22CD6361C3}"/>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5" name="フッター プレースホルダー 4">
            <a:extLst>
              <a:ext uri="{FF2B5EF4-FFF2-40B4-BE49-F238E27FC236}">
                <a16:creationId xmlns:a16="http://schemas.microsoft.com/office/drawing/2014/main" id="{1B7C40C2-8D2E-274C-803C-DE4ED61DCCC2}"/>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AA8F1A15-CC12-A342-BC70-46E3DA771A0E}"/>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536418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sp>
        <p:nvSpPr>
          <p:cNvPr id="6" name="フッター プレースホルダー 4"/>
          <p:cNvSpPr>
            <a:spLocks noGrp="1"/>
          </p:cNvSpPr>
          <p:nvPr>
            <p:ph type="ftr" sz="quarter" idx="11"/>
          </p:nvPr>
        </p:nvSpPr>
        <p:spPr>
          <a:xfrm>
            <a:off x="5775062" y="6400803"/>
            <a:ext cx="4044950" cy="284163"/>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pPr>
              <a:defRPr/>
            </a:pPr>
            <a:endParaRPr lang="en-US" dirty="0"/>
          </a:p>
        </p:txBody>
      </p:sp>
      <p:sp>
        <p:nvSpPr>
          <p:cNvPr id="4" name="タイトル 3">
            <a:extLst>
              <a:ext uri="{FF2B5EF4-FFF2-40B4-BE49-F238E27FC236}">
                <a16:creationId xmlns:a16="http://schemas.microsoft.com/office/drawing/2014/main" id="{B4CD1FB3-AE00-E37C-B791-2E34D020855C}"/>
              </a:ext>
            </a:extLst>
          </p:cNvPr>
          <p:cNvSpPr>
            <a:spLocks noGrp="1"/>
          </p:cNvSpPr>
          <p:nvPr>
            <p:ph type="title" hasCustomPrompt="1"/>
          </p:nvPr>
        </p:nvSpPr>
        <p:spPr>
          <a:xfrm>
            <a:off x="472219" y="173034"/>
            <a:ext cx="7361102" cy="375646"/>
          </a:xfrm>
          <a:prstGeom prst="rect">
            <a:avLst/>
          </a:prstGeom>
        </p:spPr>
        <p:txBody>
          <a:bodyPr lIns="0" tIns="0" rIns="0" bIns="0"/>
          <a:lstStyle>
            <a:lvl1pPr algn="l">
              <a:defRPr sz="2200" b="1">
                <a:solidFill>
                  <a:srgbClr val="FEFFFE"/>
                </a:solidFill>
                <a:latin typeface="游ゴシック" panose="020B0400000000000000" pitchFamily="50" charset="-128"/>
                <a:ea typeface="游ゴシック" panose="020B0400000000000000" pitchFamily="50" charset="-128"/>
              </a:defRPr>
            </a:lvl1pPr>
          </a:lstStyle>
          <a:p>
            <a:r>
              <a:rPr kumimoji="1" lang="ja-JP" altLang="en-US" dirty="0"/>
              <a:t>タイトル</a:t>
            </a:r>
          </a:p>
        </p:txBody>
      </p:sp>
    </p:spTree>
    <p:extLst>
      <p:ext uri="{BB962C8B-B14F-4D97-AF65-F5344CB8AC3E}">
        <p14:creationId xmlns:p14="http://schemas.microsoft.com/office/powerpoint/2010/main" val="2745922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D62EFE-DA94-5B43-B646-B65D38237D51}"/>
              </a:ext>
            </a:extLst>
          </p:cNvPr>
          <p:cNvSpPr>
            <a:spLocks noGrp="1"/>
          </p:cNvSpPr>
          <p:nvPr>
            <p:ph type="ctrTitle"/>
          </p:nvPr>
        </p:nvSpPr>
        <p:spPr>
          <a:xfrm>
            <a:off x="1238250" y="1122363"/>
            <a:ext cx="7429500" cy="2387600"/>
          </a:xfrm>
          <a:prstGeom prst="rect">
            <a:avLst/>
          </a:prstGeom>
        </p:spPr>
        <p:txBody>
          <a:bodyPr anchor="b"/>
          <a:lstStyle>
            <a:lvl1pPr algn="ctr">
              <a:defRPr sz="6000">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字幕 2">
            <a:extLst>
              <a:ext uri="{FF2B5EF4-FFF2-40B4-BE49-F238E27FC236}">
                <a16:creationId xmlns:a16="http://schemas.microsoft.com/office/drawing/2014/main" id="{B78A4091-95D4-EF45-9A69-AFFA3BF17FB8}"/>
              </a:ext>
            </a:extLst>
          </p:cNvPr>
          <p:cNvSpPr>
            <a:spLocks noGrp="1"/>
          </p:cNvSpPr>
          <p:nvPr>
            <p:ph type="subTitle" idx="1"/>
          </p:nvPr>
        </p:nvSpPr>
        <p:spPr>
          <a:xfrm>
            <a:off x="1238250" y="3602038"/>
            <a:ext cx="7429500" cy="1655762"/>
          </a:xfrm>
          <a:prstGeom prst="rect">
            <a:avLst/>
          </a:prstGeom>
        </p:spPr>
        <p:txBody>
          <a:bodyPr/>
          <a:lstStyle>
            <a:lvl1pPr marL="0" indent="0" algn="ctr">
              <a:buNone/>
              <a:defRPr sz="2400">
                <a:latin typeface="游ゴシック" panose="020B0400000000000000" pitchFamily="50" charset="-128"/>
                <a:ea typeface="游ゴシック" panose="020B0400000000000000"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4" name="日付プレースホルダー 3">
            <a:extLst>
              <a:ext uri="{FF2B5EF4-FFF2-40B4-BE49-F238E27FC236}">
                <a16:creationId xmlns:a16="http://schemas.microsoft.com/office/drawing/2014/main" id="{25400C58-4D19-D443-BC9B-4B866B67F5BC}"/>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5" name="フッター プレースホルダー 4">
            <a:extLst>
              <a:ext uri="{FF2B5EF4-FFF2-40B4-BE49-F238E27FC236}">
                <a16:creationId xmlns:a16="http://schemas.microsoft.com/office/drawing/2014/main" id="{DBB14692-C2DC-FE43-862C-018A95246720}"/>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3408E07E-2F5A-D94A-8431-54DF2D3EA234}"/>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2674144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D66D3F-C5DB-6345-87FE-8FA9DF0E5C04}"/>
              </a:ext>
            </a:extLst>
          </p:cNvPr>
          <p:cNvSpPr>
            <a:spLocks noGrp="1"/>
          </p:cNvSpPr>
          <p:nvPr>
            <p:ph type="title"/>
          </p:nvPr>
        </p:nvSpPr>
        <p:spPr>
          <a:xfrm>
            <a:off x="681038" y="365125"/>
            <a:ext cx="8543925" cy="1325563"/>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14C2E7A0-7348-204C-B2CD-48712BBB464C}"/>
              </a:ext>
            </a:extLst>
          </p:cNvPr>
          <p:cNvSpPr>
            <a:spLocks noGrp="1"/>
          </p:cNvSpPr>
          <p:nvPr>
            <p:ph idx="1"/>
          </p:nvPr>
        </p:nvSpPr>
        <p:spPr>
          <a:xfrm>
            <a:off x="681038" y="1825625"/>
            <a:ext cx="8543925" cy="4351338"/>
          </a:xfrm>
          <a:prstGeom prst="rect">
            <a:avLst/>
          </a:prstGeom>
        </p:spPr>
        <p:txBody>
          <a:bodyPr/>
          <a:lstStyle>
            <a:lvl1pPr>
              <a:defRPr>
                <a:latin typeface="游ゴシック" panose="020B0400000000000000" pitchFamily="50" charset="-128"/>
                <a:ea typeface="游ゴシック" panose="020B0400000000000000" pitchFamily="50" charset="-128"/>
              </a:defRPr>
            </a:lvl1pPr>
            <a:lvl2pPr>
              <a:defRPr>
                <a:latin typeface="游ゴシック" panose="020B0400000000000000" pitchFamily="50" charset="-128"/>
                <a:ea typeface="游ゴシック" panose="020B0400000000000000" pitchFamily="50" charset="-128"/>
              </a:defRPr>
            </a:lvl2pPr>
            <a:lvl3pPr>
              <a:defRPr>
                <a:latin typeface="游ゴシック" panose="020B0400000000000000" pitchFamily="50" charset="-128"/>
                <a:ea typeface="游ゴシック" panose="020B0400000000000000" pitchFamily="50" charset="-128"/>
              </a:defRPr>
            </a:lvl3pPr>
            <a:lvl4pPr>
              <a:defRPr>
                <a:latin typeface="游ゴシック" panose="020B0400000000000000" pitchFamily="50" charset="-128"/>
                <a:ea typeface="游ゴシック" panose="020B0400000000000000" pitchFamily="50" charset="-128"/>
              </a:defRPr>
            </a:lvl4pPr>
            <a:lvl5pPr>
              <a:defRPr>
                <a:latin typeface="游ゴシック" panose="020B0400000000000000" pitchFamily="50" charset="-128"/>
                <a:ea typeface="游ゴシック" panose="020B04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5468DAAF-E2DB-D64C-A663-74B80DF13470}"/>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5" name="フッター プレースホルダー 4">
            <a:extLst>
              <a:ext uri="{FF2B5EF4-FFF2-40B4-BE49-F238E27FC236}">
                <a16:creationId xmlns:a16="http://schemas.microsoft.com/office/drawing/2014/main" id="{D9955A19-A88F-6C4F-B536-8B684E8283F6}"/>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A450EC1E-C358-744C-8EE2-73B4AF441E84}"/>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79700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0A4A69-5337-FA4D-9225-198253E64E25}"/>
              </a:ext>
            </a:extLst>
          </p:cNvPr>
          <p:cNvSpPr>
            <a:spLocks noGrp="1"/>
          </p:cNvSpPr>
          <p:nvPr>
            <p:ph type="title"/>
          </p:nvPr>
        </p:nvSpPr>
        <p:spPr>
          <a:xfrm>
            <a:off x="676275" y="1709738"/>
            <a:ext cx="8543925" cy="2852737"/>
          </a:xfrm>
          <a:prstGeom prst="rect">
            <a:avLst/>
          </a:prstGeom>
        </p:spPr>
        <p:txBody>
          <a:bodyPr anchor="b"/>
          <a:lstStyle>
            <a:lvl1pPr>
              <a:defRPr sz="6000">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223AB3D6-5F3E-0E4D-85EB-B655AC861821}"/>
              </a:ext>
            </a:extLst>
          </p:cNvPr>
          <p:cNvSpPr>
            <a:spLocks noGrp="1"/>
          </p:cNvSpPr>
          <p:nvPr>
            <p:ph type="body" idx="1"/>
          </p:nvPr>
        </p:nvSpPr>
        <p:spPr>
          <a:xfrm>
            <a:off x="676275" y="4589463"/>
            <a:ext cx="8543925" cy="1500187"/>
          </a:xfrm>
          <a:prstGeom prst="rect">
            <a:avLst/>
          </a:prstGeom>
        </p:spPr>
        <p:txBody>
          <a:bodyPr/>
          <a:lstStyle>
            <a:lvl1pPr marL="0" indent="0">
              <a:buNone/>
              <a:defRPr sz="2400">
                <a:solidFill>
                  <a:schemeClr val="tx1">
                    <a:tint val="75000"/>
                  </a:schemeClr>
                </a:solidFill>
                <a:latin typeface="游ゴシック" panose="020B0400000000000000" pitchFamily="50" charset="-128"/>
                <a:ea typeface="游ゴシック" panose="020B0400000000000000" pitchFamily="50"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マスター テキストの書式設定</a:t>
            </a:r>
          </a:p>
        </p:txBody>
      </p:sp>
      <p:sp>
        <p:nvSpPr>
          <p:cNvPr id="4" name="日付プレースホルダー 3">
            <a:extLst>
              <a:ext uri="{FF2B5EF4-FFF2-40B4-BE49-F238E27FC236}">
                <a16:creationId xmlns:a16="http://schemas.microsoft.com/office/drawing/2014/main" id="{68898AA8-7D82-B64A-BE6B-B0A68A7F0250}"/>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5" name="フッター プレースホルダー 4">
            <a:extLst>
              <a:ext uri="{FF2B5EF4-FFF2-40B4-BE49-F238E27FC236}">
                <a16:creationId xmlns:a16="http://schemas.microsoft.com/office/drawing/2014/main" id="{6D9739F1-88CA-784E-A0D9-45262198BF2C}"/>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BD2D333C-BD98-7149-BEE2-1A411F8BD97D}"/>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3466642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6896DE-4CD8-0C48-BDDD-A74A1532E18D}"/>
              </a:ext>
            </a:extLst>
          </p:cNvPr>
          <p:cNvSpPr>
            <a:spLocks noGrp="1"/>
          </p:cNvSpPr>
          <p:nvPr>
            <p:ph type="title"/>
          </p:nvPr>
        </p:nvSpPr>
        <p:spPr>
          <a:xfrm>
            <a:off x="681038" y="365125"/>
            <a:ext cx="8543925" cy="1325563"/>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977DFA0A-C52D-CE48-8F7F-5F057599F7CC}"/>
              </a:ext>
            </a:extLst>
          </p:cNvPr>
          <p:cNvSpPr>
            <a:spLocks noGrp="1"/>
          </p:cNvSpPr>
          <p:nvPr>
            <p:ph sz="half" idx="1"/>
          </p:nvPr>
        </p:nvSpPr>
        <p:spPr>
          <a:xfrm>
            <a:off x="681038" y="1825625"/>
            <a:ext cx="4195762" cy="4351338"/>
          </a:xfrm>
          <a:prstGeom prst="rect">
            <a:avLst/>
          </a:prstGeom>
        </p:spPr>
        <p:txBody>
          <a:bodyPr/>
          <a:lstStyle>
            <a:lvl1pPr>
              <a:defRPr>
                <a:latin typeface="游ゴシック" panose="020B0400000000000000" pitchFamily="50" charset="-128"/>
                <a:ea typeface="游ゴシック" panose="020B0400000000000000" pitchFamily="50" charset="-128"/>
              </a:defRPr>
            </a:lvl1pPr>
            <a:lvl2pPr>
              <a:defRPr>
                <a:latin typeface="游ゴシック" panose="020B0400000000000000" pitchFamily="50" charset="-128"/>
                <a:ea typeface="游ゴシック" panose="020B0400000000000000" pitchFamily="50" charset="-128"/>
              </a:defRPr>
            </a:lvl2pPr>
            <a:lvl3pPr>
              <a:defRPr>
                <a:latin typeface="游ゴシック" panose="020B0400000000000000" pitchFamily="50" charset="-128"/>
                <a:ea typeface="游ゴシック" panose="020B0400000000000000" pitchFamily="50" charset="-128"/>
              </a:defRPr>
            </a:lvl3pPr>
            <a:lvl4pPr>
              <a:defRPr>
                <a:latin typeface="游ゴシック" panose="020B0400000000000000" pitchFamily="50" charset="-128"/>
                <a:ea typeface="游ゴシック" panose="020B0400000000000000" pitchFamily="50" charset="-128"/>
              </a:defRPr>
            </a:lvl4pPr>
            <a:lvl5pPr>
              <a:defRPr>
                <a:latin typeface="游ゴシック" panose="020B0400000000000000" pitchFamily="50" charset="-128"/>
                <a:ea typeface="游ゴシック" panose="020B04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コンテンツ プレースホルダー 3">
            <a:extLst>
              <a:ext uri="{FF2B5EF4-FFF2-40B4-BE49-F238E27FC236}">
                <a16:creationId xmlns:a16="http://schemas.microsoft.com/office/drawing/2014/main" id="{5E92E374-AB61-C640-987A-6000BD3B4F16}"/>
              </a:ext>
            </a:extLst>
          </p:cNvPr>
          <p:cNvSpPr>
            <a:spLocks noGrp="1"/>
          </p:cNvSpPr>
          <p:nvPr>
            <p:ph sz="half" idx="2"/>
          </p:nvPr>
        </p:nvSpPr>
        <p:spPr>
          <a:xfrm>
            <a:off x="5029200" y="1825625"/>
            <a:ext cx="4195763" cy="4351338"/>
          </a:xfrm>
          <a:prstGeom prst="rect">
            <a:avLst/>
          </a:prstGeom>
        </p:spPr>
        <p:txBody>
          <a:bodyPr/>
          <a:lstStyle>
            <a:lvl1pPr>
              <a:defRPr>
                <a:latin typeface="游ゴシック" panose="020B0400000000000000" pitchFamily="50" charset="-128"/>
                <a:ea typeface="游ゴシック" panose="020B0400000000000000" pitchFamily="50" charset="-128"/>
              </a:defRPr>
            </a:lvl1pPr>
            <a:lvl2pPr>
              <a:defRPr>
                <a:latin typeface="游ゴシック" panose="020B0400000000000000" pitchFamily="50" charset="-128"/>
                <a:ea typeface="游ゴシック" panose="020B0400000000000000" pitchFamily="50" charset="-128"/>
              </a:defRPr>
            </a:lvl2pPr>
            <a:lvl3pPr>
              <a:defRPr>
                <a:latin typeface="游ゴシック" panose="020B0400000000000000" pitchFamily="50" charset="-128"/>
                <a:ea typeface="游ゴシック" panose="020B0400000000000000" pitchFamily="50" charset="-128"/>
              </a:defRPr>
            </a:lvl3pPr>
            <a:lvl4pPr>
              <a:defRPr>
                <a:latin typeface="游ゴシック" panose="020B0400000000000000" pitchFamily="50" charset="-128"/>
                <a:ea typeface="游ゴシック" panose="020B0400000000000000" pitchFamily="50" charset="-128"/>
              </a:defRPr>
            </a:lvl4pPr>
            <a:lvl5pPr>
              <a:defRPr>
                <a:latin typeface="游ゴシック" panose="020B0400000000000000" pitchFamily="50" charset="-128"/>
                <a:ea typeface="游ゴシック" panose="020B04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日付プレースホルダー 4">
            <a:extLst>
              <a:ext uri="{FF2B5EF4-FFF2-40B4-BE49-F238E27FC236}">
                <a16:creationId xmlns:a16="http://schemas.microsoft.com/office/drawing/2014/main" id="{95D45065-0B92-574D-982C-B4D782A12AC5}"/>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6" name="フッター プレースホルダー 5">
            <a:extLst>
              <a:ext uri="{FF2B5EF4-FFF2-40B4-BE49-F238E27FC236}">
                <a16:creationId xmlns:a16="http://schemas.microsoft.com/office/drawing/2014/main" id="{DC0DAC7F-E1ED-4A45-98EA-549DC84F31CD}"/>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7" name="スライド番号プレースホルダー 6">
            <a:extLst>
              <a:ext uri="{FF2B5EF4-FFF2-40B4-BE49-F238E27FC236}">
                <a16:creationId xmlns:a16="http://schemas.microsoft.com/office/drawing/2014/main" id="{AD1C52E4-D9CD-994E-90C1-8F2D48026805}"/>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2685828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5C41CC-4850-C342-86A8-A37AFC88AE90}"/>
              </a:ext>
            </a:extLst>
          </p:cNvPr>
          <p:cNvSpPr>
            <a:spLocks noGrp="1"/>
          </p:cNvSpPr>
          <p:nvPr>
            <p:ph type="title"/>
          </p:nvPr>
        </p:nvSpPr>
        <p:spPr>
          <a:xfrm>
            <a:off x="682625" y="365125"/>
            <a:ext cx="8543925" cy="1325563"/>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5EB8A2E7-B8A5-7046-9FD1-476178559D64}"/>
              </a:ext>
            </a:extLst>
          </p:cNvPr>
          <p:cNvSpPr>
            <a:spLocks noGrp="1"/>
          </p:cNvSpPr>
          <p:nvPr>
            <p:ph type="body" idx="1"/>
          </p:nvPr>
        </p:nvSpPr>
        <p:spPr>
          <a:xfrm>
            <a:off x="682625" y="1681163"/>
            <a:ext cx="4191000" cy="823912"/>
          </a:xfrm>
          <a:prstGeom prst="rect">
            <a:avLst/>
          </a:prstGeom>
        </p:spPr>
        <p:txBody>
          <a:bodyPr anchor="b"/>
          <a:lstStyle>
            <a:lvl1pPr marL="0" indent="0">
              <a:buNone/>
              <a:defRPr sz="2400" b="1">
                <a:latin typeface="游ゴシック" panose="020B0400000000000000" pitchFamily="50" charset="-128"/>
                <a:ea typeface="游ゴシック" panose="020B0400000000000000"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a:t>マスター テキストの書式設定</a:t>
            </a:r>
          </a:p>
        </p:txBody>
      </p:sp>
      <p:sp>
        <p:nvSpPr>
          <p:cNvPr id="4" name="コンテンツ プレースホルダー 3">
            <a:extLst>
              <a:ext uri="{FF2B5EF4-FFF2-40B4-BE49-F238E27FC236}">
                <a16:creationId xmlns:a16="http://schemas.microsoft.com/office/drawing/2014/main" id="{BD7E6E3E-3708-6D4A-8745-52F96962B77B}"/>
              </a:ext>
            </a:extLst>
          </p:cNvPr>
          <p:cNvSpPr>
            <a:spLocks noGrp="1"/>
          </p:cNvSpPr>
          <p:nvPr>
            <p:ph sz="half" idx="2"/>
          </p:nvPr>
        </p:nvSpPr>
        <p:spPr>
          <a:xfrm>
            <a:off x="682625" y="2505075"/>
            <a:ext cx="4191000" cy="3684588"/>
          </a:xfrm>
          <a:prstGeom prst="rect">
            <a:avLst/>
          </a:prstGeom>
        </p:spPr>
        <p:txBody>
          <a:bodyPr/>
          <a:lstStyle>
            <a:lvl1pPr>
              <a:defRPr>
                <a:latin typeface="游ゴシック" panose="020B0400000000000000" pitchFamily="50" charset="-128"/>
                <a:ea typeface="游ゴシック" panose="020B0400000000000000" pitchFamily="50" charset="-128"/>
              </a:defRPr>
            </a:lvl1pPr>
            <a:lvl2pPr>
              <a:defRPr>
                <a:latin typeface="游ゴシック" panose="020B0400000000000000" pitchFamily="50" charset="-128"/>
                <a:ea typeface="游ゴシック" panose="020B0400000000000000" pitchFamily="50" charset="-128"/>
              </a:defRPr>
            </a:lvl2pPr>
            <a:lvl3pPr>
              <a:defRPr>
                <a:latin typeface="游ゴシック" panose="020B0400000000000000" pitchFamily="50" charset="-128"/>
                <a:ea typeface="游ゴシック" panose="020B0400000000000000" pitchFamily="50" charset="-128"/>
              </a:defRPr>
            </a:lvl3pPr>
            <a:lvl4pPr>
              <a:defRPr>
                <a:latin typeface="游ゴシック" panose="020B0400000000000000" pitchFamily="50" charset="-128"/>
                <a:ea typeface="游ゴシック" panose="020B0400000000000000" pitchFamily="50" charset="-128"/>
              </a:defRPr>
            </a:lvl4pPr>
            <a:lvl5pPr>
              <a:defRPr>
                <a:latin typeface="游ゴシック" panose="020B0400000000000000" pitchFamily="50" charset="-128"/>
                <a:ea typeface="游ゴシック" panose="020B04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テキスト プレースホルダー 4">
            <a:extLst>
              <a:ext uri="{FF2B5EF4-FFF2-40B4-BE49-F238E27FC236}">
                <a16:creationId xmlns:a16="http://schemas.microsoft.com/office/drawing/2014/main" id="{6FCC70FD-3880-F447-841E-097E233D80DF}"/>
              </a:ext>
            </a:extLst>
          </p:cNvPr>
          <p:cNvSpPr>
            <a:spLocks noGrp="1"/>
          </p:cNvSpPr>
          <p:nvPr>
            <p:ph type="body" sz="quarter" idx="3"/>
          </p:nvPr>
        </p:nvSpPr>
        <p:spPr>
          <a:xfrm>
            <a:off x="5014913" y="1681163"/>
            <a:ext cx="4211637" cy="823912"/>
          </a:xfrm>
          <a:prstGeom prst="rect">
            <a:avLst/>
          </a:prstGeom>
        </p:spPr>
        <p:txBody>
          <a:bodyPr anchor="b"/>
          <a:lstStyle>
            <a:lvl1pPr marL="0" indent="0">
              <a:buNone/>
              <a:defRPr sz="2400" b="1">
                <a:latin typeface="游ゴシック" panose="020B0400000000000000" pitchFamily="50" charset="-128"/>
                <a:ea typeface="游ゴシック" panose="020B0400000000000000"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a:t>マスター テキストの書式設定</a:t>
            </a:r>
          </a:p>
        </p:txBody>
      </p:sp>
      <p:sp>
        <p:nvSpPr>
          <p:cNvPr id="6" name="コンテンツ プレースホルダー 5">
            <a:extLst>
              <a:ext uri="{FF2B5EF4-FFF2-40B4-BE49-F238E27FC236}">
                <a16:creationId xmlns:a16="http://schemas.microsoft.com/office/drawing/2014/main" id="{A6898585-E246-354F-A925-80834914FD25}"/>
              </a:ext>
            </a:extLst>
          </p:cNvPr>
          <p:cNvSpPr>
            <a:spLocks noGrp="1"/>
          </p:cNvSpPr>
          <p:nvPr>
            <p:ph sz="quarter" idx="4"/>
          </p:nvPr>
        </p:nvSpPr>
        <p:spPr>
          <a:xfrm>
            <a:off x="5014913" y="2505075"/>
            <a:ext cx="4211637" cy="3684588"/>
          </a:xfrm>
          <a:prstGeom prst="rect">
            <a:avLst/>
          </a:prstGeom>
        </p:spPr>
        <p:txBody>
          <a:bodyPr/>
          <a:lstStyle>
            <a:lvl1pPr>
              <a:defRPr>
                <a:latin typeface="游ゴシック" panose="020B0400000000000000" pitchFamily="50" charset="-128"/>
                <a:ea typeface="游ゴシック" panose="020B0400000000000000" pitchFamily="50" charset="-128"/>
              </a:defRPr>
            </a:lvl1pPr>
            <a:lvl2pPr>
              <a:defRPr>
                <a:latin typeface="游ゴシック" panose="020B0400000000000000" pitchFamily="50" charset="-128"/>
                <a:ea typeface="游ゴシック" panose="020B0400000000000000" pitchFamily="50" charset="-128"/>
              </a:defRPr>
            </a:lvl2pPr>
            <a:lvl3pPr>
              <a:defRPr>
                <a:latin typeface="游ゴシック" panose="020B0400000000000000" pitchFamily="50" charset="-128"/>
                <a:ea typeface="游ゴシック" panose="020B0400000000000000" pitchFamily="50" charset="-128"/>
              </a:defRPr>
            </a:lvl3pPr>
            <a:lvl4pPr>
              <a:defRPr>
                <a:latin typeface="游ゴシック" panose="020B0400000000000000" pitchFamily="50" charset="-128"/>
                <a:ea typeface="游ゴシック" panose="020B0400000000000000" pitchFamily="50" charset="-128"/>
              </a:defRPr>
            </a:lvl4pPr>
            <a:lvl5pPr>
              <a:defRPr>
                <a:latin typeface="游ゴシック" panose="020B0400000000000000" pitchFamily="50" charset="-128"/>
                <a:ea typeface="游ゴシック" panose="020B04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日付プレースホルダー 6">
            <a:extLst>
              <a:ext uri="{FF2B5EF4-FFF2-40B4-BE49-F238E27FC236}">
                <a16:creationId xmlns:a16="http://schemas.microsoft.com/office/drawing/2014/main" id="{430C5AA3-34DB-3D49-A727-A72EB52D3923}"/>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8" name="フッター プレースホルダー 7">
            <a:extLst>
              <a:ext uri="{FF2B5EF4-FFF2-40B4-BE49-F238E27FC236}">
                <a16:creationId xmlns:a16="http://schemas.microsoft.com/office/drawing/2014/main" id="{B0E1EBF8-D8E2-6E4E-9978-FABB1AC80DEB}"/>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9" name="スライド番号プレースホルダー 8">
            <a:extLst>
              <a:ext uri="{FF2B5EF4-FFF2-40B4-BE49-F238E27FC236}">
                <a16:creationId xmlns:a16="http://schemas.microsoft.com/office/drawing/2014/main" id="{FD6CD48B-E345-7D47-92B3-1A603525A012}"/>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3908485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E9F15E-D0E9-844B-9634-574532515FA3}"/>
              </a:ext>
            </a:extLst>
          </p:cNvPr>
          <p:cNvSpPr>
            <a:spLocks noGrp="1"/>
          </p:cNvSpPr>
          <p:nvPr>
            <p:ph type="title"/>
          </p:nvPr>
        </p:nvSpPr>
        <p:spPr>
          <a:xfrm>
            <a:off x="681038" y="365125"/>
            <a:ext cx="8543925" cy="1325563"/>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r>
              <a:rPr kumimoji="1" lang="ja-JP" altLang="en-US" dirty="0"/>
              <a:t>マスター タイトルの書式設定</a:t>
            </a:r>
          </a:p>
        </p:txBody>
      </p:sp>
      <p:sp>
        <p:nvSpPr>
          <p:cNvPr id="3" name="日付プレースホルダー 2">
            <a:extLst>
              <a:ext uri="{FF2B5EF4-FFF2-40B4-BE49-F238E27FC236}">
                <a16:creationId xmlns:a16="http://schemas.microsoft.com/office/drawing/2014/main" id="{5EE24EA2-2112-A04A-AEC3-448CD9ECA1D9}"/>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4" name="フッター プレースホルダー 3">
            <a:extLst>
              <a:ext uri="{FF2B5EF4-FFF2-40B4-BE49-F238E27FC236}">
                <a16:creationId xmlns:a16="http://schemas.microsoft.com/office/drawing/2014/main" id="{A4929C17-2669-B549-BE4F-0BF906019E66}"/>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5" name="スライド番号プレースホルダー 4">
            <a:extLst>
              <a:ext uri="{FF2B5EF4-FFF2-40B4-BE49-F238E27FC236}">
                <a16:creationId xmlns:a16="http://schemas.microsoft.com/office/drawing/2014/main" id="{2938D52D-293C-0847-A39B-01215589D2C5}"/>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4171783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B8B353B-099C-004D-BD41-E2880AC1CFCC}"/>
              </a:ext>
            </a:extLst>
          </p:cNvPr>
          <p:cNvSpPr>
            <a:spLocks noGrp="1"/>
          </p:cNvSpPr>
          <p:nvPr>
            <p:ph type="dt" sz="half" idx="10"/>
          </p:nvPr>
        </p:nvSpPr>
        <p:spPr>
          <a:xfrm>
            <a:off x="681038"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B095568F-D00C-C641-BE78-7888AF7C0FAA}" type="datetimeFigureOut">
              <a:rPr lang="ja-JP" altLang="en-US" smtClean="0"/>
              <a:pPr/>
              <a:t>2022/9/26</a:t>
            </a:fld>
            <a:endParaRPr lang="ja-JP" altLang="en-US" dirty="0"/>
          </a:p>
        </p:txBody>
      </p:sp>
      <p:sp>
        <p:nvSpPr>
          <p:cNvPr id="3" name="フッター プレースホルダー 2">
            <a:extLst>
              <a:ext uri="{FF2B5EF4-FFF2-40B4-BE49-F238E27FC236}">
                <a16:creationId xmlns:a16="http://schemas.microsoft.com/office/drawing/2014/main" id="{480A734F-666C-E142-A087-442970FB843A}"/>
              </a:ext>
            </a:extLst>
          </p:cNvPr>
          <p:cNvSpPr>
            <a:spLocks noGrp="1"/>
          </p:cNvSpPr>
          <p:nvPr>
            <p:ph type="ftr" sz="quarter" idx="11"/>
          </p:nvPr>
        </p:nvSpPr>
        <p:spPr>
          <a:xfrm>
            <a:off x="3281363" y="6356350"/>
            <a:ext cx="3343275"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endParaRPr lang="ja-JP" altLang="en-US" dirty="0"/>
          </a:p>
        </p:txBody>
      </p:sp>
      <p:sp>
        <p:nvSpPr>
          <p:cNvPr id="4" name="スライド番号プレースホルダー 3">
            <a:extLst>
              <a:ext uri="{FF2B5EF4-FFF2-40B4-BE49-F238E27FC236}">
                <a16:creationId xmlns:a16="http://schemas.microsoft.com/office/drawing/2014/main" id="{85E1CDE1-AC69-6040-988D-3A7863700C1A}"/>
              </a:ext>
            </a:extLst>
          </p:cNvPr>
          <p:cNvSpPr>
            <a:spLocks noGrp="1"/>
          </p:cNvSpPr>
          <p:nvPr>
            <p:ph type="sldNum" sz="quarter" idx="12"/>
          </p:nvPr>
        </p:nvSpPr>
        <p:spPr>
          <a:xfrm>
            <a:off x="6996113" y="6356350"/>
            <a:ext cx="222885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DB5650BF-9A16-BC49-B3E6-F38AD3E2D0FB}" type="slidenum">
              <a:rPr lang="ja-JP" altLang="en-US" smtClean="0"/>
              <a:pPr/>
              <a:t>‹#›</a:t>
            </a:fld>
            <a:endParaRPr lang="ja-JP" altLang="en-US" dirty="0"/>
          </a:p>
        </p:txBody>
      </p:sp>
    </p:spTree>
    <p:extLst>
      <p:ext uri="{BB962C8B-B14F-4D97-AF65-F5344CB8AC3E}">
        <p14:creationId xmlns:p14="http://schemas.microsoft.com/office/powerpoint/2010/main" val="20065103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正方形/長方形 11"/>
          <p:cNvSpPr/>
          <p:nvPr userDrawn="1"/>
        </p:nvSpPr>
        <p:spPr>
          <a:xfrm>
            <a:off x="1" y="-2715"/>
            <a:ext cx="5817095" cy="623403"/>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10" name="スライド番号プレースホルダ 5"/>
          <p:cNvSpPr txBox="1">
            <a:spLocks/>
          </p:cNvSpPr>
          <p:nvPr userDrawn="1"/>
        </p:nvSpPr>
        <p:spPr>
          <a:xfrm>
            <a:off x="9345488" y="6597352"/>
            <a:ext cx="488504" cy="188640"/>
          </a:xfrm>
          <a:prstGeom prst="rect">
            <a:avLst/>
          </a:prstGeom>
        </p:spPr>
        <p:txBody>
          <a:bodyPr lIns="90000" tIns="0" rIns="90000" bIns="0"/>
          <a:lstStyle/>
          <a:p>
            <a:pPr marL="0" marR="0" lvl="0" indent="0" algn="r" defTabSz="914400" rtl="0" eaLnBrk="1" fontAlgn="auto" latinLnBrk="0" hangingPunct="1">
              <a:lnSpc>
                <a:spcPct val="100000"/>
              </a:lnSpc>
              <a:spcBef>
                <a:spcPts val="0"/>
              </a:spcBef>
              <a:spcAft>
                <a:spcPts val="0"/>
              </a:spcAft>
              <a:buClrTx/>
              <a:buSzTx/>
              <a:buFontTx/>
              <a:buNone/>
              <a:tabLst/>
              <a:defRPr/>
            </a:pPr>
            <a:fld id="{2523E08C-3EB2-40E2-AB4C-07938D5BBEF7}" type="slidenum">
              <a:rPr kumimoji="1" lang="ja-JP" altLang="en-US" sz="900" b="0" i="0" u="none" strike="noStrike" kern="1200" cap="none" spc="0" normalizeH="0" baseline="0" noProof="0" smtClean="0">
                <a:ln>
                  <a:noFill/>
                </a:ln>
                <a:solidFill>
                  <a:schemeClr val="tx1"/>
                </a:solidFill>
                <a:effectLst/>
                <a:uLnTx/>
                <a:uFillTx/>
                <a:latin typeface="游ゴシック" panose="020B0400000000000000" pitchFamily="50" charset="-128"/>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800" b="0" i="0" u="none" strike="noStrike" kern="1200" cap="none" spc="0" normalizeH="0" baseline="0" noProof="0" dirty="0">
              <a:ln>
                <a:noFill/>
              </a:ln>
              <a:solidFill>
                <a:schemeClr val="tx1"/>
              </a:solidFill>
              <a:effectLst/>
              <a:uLnTx/>
              <a:uFillTx/>
              <a:latin typeface="游ゴシック" panose="020B0400000000000000" pitchFamily="50" charset="-128"/>
              <a:ea typeface="游ゴシック" panose="020B0400000000000000" pitchFamily="50" charset="-128"/>
              <a:cs typeface="+mn-cs"/>
            </a:endParaRPr>
          </a:p>
        </p:txBody>
      </p:sp>
      <p:sp>
        <p:nvSpPr>
          <p:cNvPr id="14" name="正方形/長方形 13"/>
          <p:cNvSpPr/>
          <p:nvPr userDrawn="1"/>
        </p:nvSpPr>
        <p:spPr>
          <a:xfrm>
            <a:off x="200472" y="6564133"/>
            <a:ext cx="4953000" cy="215444"/>
          </a:xfrm>
          <a:prstGeom prst="rect">
            <a:avLst/>
          </a:prstGeom>
        </p:spPr>
        <p:txBody>
          <a:bodyPr>
            <a:spAutoFit/>
          </a:bodyPr>
          <a:lstStyle/>
          <a:p>
            <a:r>
              <a:rPr lang="en-US" altLang="ja-JP" sz="800" dirty="0">
                <a:solidFill>
                  <a:schemeClr val="bg1">
                    <a:lumMod val="50000"/>
                  </a:schemeClr>
                </a:solidFill>
                <a:latin typeface="游ゴシック" panose="020B0400000000000000" pitchFamily="50" charset="-128"/>
                <a:ea typeface="游ゴシック" panose="020B0400000000000000" pitchFamily="50" charset="-128"/>
              </a:rPr>
              <a:t>Copyright © ezSoft. All Rights Reserved.</a:t>
            </a:r>
          </a:p>
        </p:txBody>
      </p:sp>
      <p:pic>
        <p:nvPicPr>
          <p:cNvPr id="6" name="Picture 2" descr="経費精算システム「eKeihi」のイージーソフト 設立20年のキャンペーンを開始！２万円分のAmazonギフト券プレゼント！ |  イージーソフト株式会社 | プレスリリース配信代行サービス『ドリームニュース』">
            <a:extLst>
              <a:ext uri="{FF2B5EF4-FFF2-40B4-BE49-F238E27FC236}">
                <a16:creationId xmlns:a16="http://schemas.microsoft.com/office/drawing/2014/main" id="{248A5C83-A4E3-6F4C-B20A-34A340FCF2C2}"/>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464733" y="116632"/>
            <a:ext cx="1240795" cy="443555"/>
          </a:xfrm>
          <a:prstGeom prst="rect">
            <a:avLst/>
          </a:prstGeom>
          <a:noFill/>
          <a:extLst>
            <a:ext uri="{909E8E84-426E-40DD-AFC4-6F175D3DCCD1}">
              <a14:hiddenFill xmlns:a14="http://schemas.microsoft.com/office/drawing/2010/main">
                <a:solidFill>
                  <a:srgbClr val="FFFFFF"/>
                </a:solidFill>
              </a14:hiddenFill>
            </a:ext>
          </a:extLst>
        </p:spPr>
      </p:pic>
      <p:sp>
        <p:nvSpPr>
          <p:cNvPr id="4" name="フローチャート: 手操作入力 3">
            <a:extLst>
              <a:ext uri="{FF2B5EF4-FFF2-40B4-BE49-F238E27FC236}">
                <a16:creationId xmlns:a16="http://schemas.microsoft.com/office/drawing/2014/main" id="{118BE632-8D8B-C040-0FA4-54CF6DEE84DF}"/>
              </a:ext>
            </a:extLst>
          </p:cNvPr>
          <p:cNvSpPr/>
          <p:nvPr userDrawn="1"/>
        </p:nvSpPr>
        <p:spPr>
          <a:xfrm rot="5400000" flipH="1">
            <a:off x="6837543" y="-1023162"/>
            <a:ext cx="623402" cy="2664296"/>
          </a:xfrm>
          <a:prstGeom prst="flowChartManualInpu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3481550"/>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3622" y="-7652"/>
            <a:ext cx="9905999" cy="119347"/>
          </a:xfrm>
          <a:prstGeom prst="rect">
            <a:avLst/>
          </a:prstGeom>
          <a:solidFill>
            <a:srgbClr val="F4F0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19" name="正方形/長方形 18"/>
          <p:cNvSpPr/>
          <p:nvPr/>
        </p:nvSpPr>
        <p:spPr>
          <a:xfrm>
            <a:off x="0" y="0"/>
            <a:ext cx="9906000" cy="111695"/>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0" name="正方形/長方形 19"/>
          <p:cNvSpPr/>
          <p:nvPr/>
        </p:nvSpPr>
        <p:spPr>
          <a:xfrm>
            <a:off x="-2189" y="6381328"/>
            <a:ext cx="9906000" cy="485031"/>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1" name="テキスト ボックス 20"/>
          <p:cNvSpPr txBox="1"/>
          <p:nvPr/>
        </p:nvSpPr>
        <p:spPr>
          <a:xfrm>
            <a:off x="-4378" y="6485343"/>
            <a:ext cx="9906000" cy="276999"/>
          </a:xfrm>
          <a:prstGeom prst="rect">
            <a:avLst/>
          </a:prstGeom>
          <a:noFill/>
        </p:spPr>
        <p:txBody>
          <a:bodyPr wrap="square" lIns="180000" rIns="180000" rtlCol="0">
            <a:spAutoFit/>
          </a:bodyPr>
          <a:lstStyle/>
          <a:p>
            <a:pPr algn="ctr"/>
            <a:r>
              <a:rPr lang="ja-JP" altLang="en-US" sz="1200" b="1" dirty="0">
                <a:solidFill>
                  <a:schemeClr val="bg1"/>
                </a:solidFill>
                <a:latin typeface="游ゴシック" panose="020B0400000000000000" pitchFamily="50" charset="-128"/>
                <a:ea typeface="游ゴシック" panose="020B0400000000000000" pitchFamily="50" charset="-128"/>
              </a:rPr>
              <a:t>イージーソフト株式会社</a:t>
            </a:r>
            <a:endParaRPr lang="en-US" altLang="ja-JP" sz="1200" b="1" dirty="0">
              <a:solidFill>
                <a:schemeClr val="bg1"/>
              </a:solidFill>
              <a:latin typeface="游ゴシック" panose="020B0400000000000000" pitchFamily="50" charset="-128"/>
              <a:ea typeface="游ゴシック" panose="020B0400000000000000" pitchFamily="50" charset="-128"/>
            </a:endParaRPr>
          </a:p>
        </p:txBody>
      </p:sp>
      <p:sp>
        <p:nvSpPr>
          <p:cNvPr id="25" name="正方形/長方形 24"/>
          <p:cNvSpPr/>
          <p:nvPr/>
        </p:nvSpPr>
        <p:spPr>
          <a:xfrm>
            <a:off x="0" y="2171313"/>
            <a:ext cx="9905999" cy="2400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26" name="テキスト ボックス 25"/>
          <p:cNvSpPr txBox="1"/>
          <p:nvPr/>
        </p:nvSpPr>
        <p:spPr>
          <a:xfrm>
            <a:off x="-2188" y="3078873"/>
            <a:ext cx="9905999" cy="760657"/>
          </a:xfrm>
          <a:prstGeom prst="rect">
            <a:avLst/>
          </a:prstGeom>
          <a:noFill/>
        </p:spPr>
        <p:txBody>
          <a:bodyPr wrap="square" lIns="180000" rIns="180000" rtlCol="0">
            <a:spAutoFit/>
          </a:bodyPr>
          <a:lstStyle/>
          <a:p>
            <a:pPr algn="ctr">
              <a:lnSpc>
                <a:spcPct val="150000"/>
              </a:lnSpc>
            </a:pPr>
            <a:r>
              <a:rPr lang="en" altLang="ja-JP" sz="3200" b="1" dirty="0">
                <a:solidFill>
                  <a:srgbClr val="005A97"/>
                </a:solidFill>
                <a:latin typeface="游ゴシック" panose="020B0400000000000000" pitchFamily="50" charset="-128"/>
                <a:ea typeface="游ゴシック" panose="020B0400000000000000" pitchFamily="50" charset="-128"/>
              </a:rPr>
              <a:t>eKeihi</a:t>
            </a:r>
            <a:r>
              <a:rPr lang="ja-JP" altLang="en-US" sz="2400" b="1" dirty="0">
                <a:solidFill>
                  <a:schemeClr val="tx1">
                    <a:lumMod val="75000"/>
                    <a:lumOff val="25000"/>
                  </a:schemeClr>
                </a:solidFill>
                <a:latin typeface="游ゴシック" panose="020B0400000000000000" pitchFamily="50" charset="-128"/>
                <a:ea typeface="游ゴシック" panose="020B0400000000000000" pitchFamily="50" charset="-128"/>
              </a:rPr>
              <a:t> は </a:t>
            </a:r>
            <a:r>
              <a:rPr lang="en-US" altLang="ja-JP" sz="3200" b="1" dirty="0">
                <a:solidFill>
                  <a:srgbClr val="005A97"/>
                </a:solidFill>
                <a:latin typeface="游ゴシック" panose="020B0400000000000000" pitchFamily="50" charset="-128"/>
                <a:ea typeface="游ゴシック" panose="020B0400000000000000" pitchFamily="50" charset="-128"/>
              </a:rPr>
              <a:t>HRMOS</a:t>
            </a:r>
            <a:r>
              <a:rPr lang="ja-JP" altLang="en-US" sz="2000" b="1" dirty="0">
                <a:solidFill>
                  <a:srgbClr val="005A97"/>
                </a:solidFill>
                <a:latin typeface="游ゴシック" panose="020B0400000000000000" pitchFamily="50" charset="-128"/>
                <a:ea typeface="游ゴシック" panose="020B0400000000000000" pitchFamily="50" charset="-128"/>
              </a:rPr>
              <a:t>（ハーモス）</a:t>
            </a:r>
            <a:r>
              <a:rPr lang="ja-JP" altLang="en-US" sz="3200" b="1" dirty="0">
                <a:solidFill>
                  <a:srgbClr val="005A97"/>
                </a:solidFill>
                <a:latin typeface="游ゴシック" panose="020B0400000000000000" pitchFamily="50" charset="-128"/>
                <a:ea typeface="游ゴシック" panose="020B0400000000000000" pitchFamily="50" charset="-128"/>
              </a:rPr>
              <a:t>経費</a:t>
            </a:r>
            <a:r>
              <a:rPr lang="ja-JP" altLang="en-US" sz="3200" b="1" dirty="0">
                <a:solidFill>
                  <a:schemeClr val="tx1">
                    <a:lumMod val="75000"/>
                    <a:lumOff val="25000"/>
                  </a:schemeClr>
                </a:solidFill>
                <a:latin typeface="游ゴシック" panose="020B0400000000000000" pitchFamily="50" charset="-128"/>
                <a:ea typeface="游ゴシック" panose="020B0400000000000000" pitchFamily="50" charset="-128"/>
              </a:rPr>
              <a:t> </a:t>
            </a:r>
            <a:r>
              <a:rPr lang="ja-JP" altLang="en-US" sz="2400" b="1" dirty="0">
                <a:solidFill>
                  <a:schemeClr val="tx1">
                    <a:lumMod val="75000"/>
                    <a:lumOff val="25000"/>
                  </a:schemeClr>
                </a:solidFill>
                <a:latin typeface="游ゴシック" panose="020B0400000000000000" pitchFamily="50" charset="-128"/>
                <a:ea typeface="游ゴシック" panose="020B0400000000000000" pitchFamily="50" charset="-128"/>
              </a:rPr>
              <a:t>に変わります</a:t>
            </a:r>
          </a:p>
        </p:txBody>
      </p:sp>
      <p:pic>
        <p:nvPicPr>
          <p:cNvPr id="9" name="Picture 2" descr="経費精算システム「eKeihi」のイージーソフト 設立20年のキャンペーンを開始！２万円分のAmazonギフト券プレゼント！ |  イージーソフト株式会社 | プレスリリース配信代行サービス『ドリームニュース』">
            <a:extLst>
              <a:ext uri="{FF2B5EF4-FFF2-40B4-BE49-F238E27FC236}">
                <a16:creationId xmlns:a16="http://schemas.microsoft.com/office/drawing/2014/main" id="{DBE5273E-859C-9B87-D002-06C3B028E1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6597" y="4695032"/>
            <a:ext cx="2324051" cy="830794"/>
          </a:xfrm>
          <a:prstGeom prst="rect">
            <a:avLst/>
          </a:prstGeom>
          <a:noFill/>
          <a:extLst>
            <a:ext uri="{909E8E84-426E-40DD-AFC4-6F175D3DCCD1}">
              <a14:hiddenFill xmlns:a14="http://schemas.microsoft.com/office/drawing/2010/main">
                <a:solidFill>
                  <a:srgbClr val="FFFFFF"/>
                </a:solidFill>
              </a14:hiddenFill>
            </a:ext>
          </a:extLst>
        </p:spPr>
      </p:pic>
      <p:sp>
        <p:nvSpPr>
          <p:cNvPr id="10" name="正方形/長方形 9">
            <a:extLst>
              <a:ext uri="{FF2B5EF4-FFF2-40B4-BE49-F238E27FC236}">
                <a16:creationId xmlns:a16="http://schemas.microsoft.com/office/drawing/2014/main" id="{E506FBE1-D048-119D-78E3-6D6567A4F656}"/>
              </a:ext>
            </a:extLst>
          </p:cNvPr>
          <p:cNvSpPr/>
          <p:nvPr/>
        </p:nvSpPr>
        <p:spPr>
          <a:xfrm>
            <a:off x="1098383" y="1509590"/>
            <a:ext cx="7704856" cy="1243473"/>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bg1"/>
                </a:solidFill>
                <a:latin typeface="游ゴシック" panose="020B0400000000000000" pitchFamily="50" charset="-128"/>
                <a:ea typeface="游ゴシック" panose="020B0400000000000000" pitchFamily="50" charset="-128"/>
              </a:rPr>
              <a:t>重要なお知らせ</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E2B7D4ED-E72F-B33C-6B40-95744ED54BF0}"/>
              </a:ext>
            </a:extLst>
          </p:cNvPr>
          <p:cNvSpPr/>
          <p:nvPr/>
        </p:nvSpPr>
        <p:spPr>
          <a:xfrm>
            <a:off x="508375" y="2636912"/>
            <a:ext cx="8549081" cy="2088232"/>
          </a:xfrm>
          <a:prstGeom prst="rect">
            <a:avLst/>
          </a:prstGeom>
          <a:noFill/>
          <a:ln w="12700">
            <a:solidFill>
              <a:srgbClr val="005A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2">
            <a:extLst>
              <a:ext uri="{FF2B5EF4-FFF2-40B4-BE49-F238E27FC236}">
                <a16:creationId xmlns:a16="http://schemas.microsoft.com/office/drawing/2014/main" id="{1B0481D6-C380-B0C9-60E8-B91AE1B915E0}"/>
              </a:ext>
            </a:extLst>
          </p:cNvPr>
          <p:cNvSpPr>
            <a:spLocks noGrp="1"/>
          </p:cNvSpPr>
          <p:nvPr>
            <p:ph type="title"/>
          </p:nvPr>
        </p:nvSpPr>
        <p:spPr/>
        <p:txBody>
          <a:bodyPr/>
          <a:lstStyle/>
          <a:p>
            <a:r>
              <a:rPr kumimoji="1" lang="ja-JP" altLang="en-US" dirty="0"/>
              <a:t>概要</a:t>
            </a:r>
          </a:p>
        </p:txBody>
      </p:sp>
      <p:sp>
        <p:nvSpPr>
          <p:cNvPr id="5" name="テキスト ボックス 4">
            <a:extLst>
              <a:ext uri="{FF2B5EF4-FFF2-40B4-BE49-F238E27FC236}">
                <a16:creationId xmlns:a16="http://schemas.microsoft.com/office/drawing/2014/main" id="{3893F9D7-C22B-5815-EA9A-58BDD11307E1}"/>
              </a:ext>
            </a:extLst>
          </p:cNvPr>
          <p:cNvSpPr txBox="1"/>
          <p:nvPr/>
        </p:nvSpPr>
        <p:spPr>
          <a:xfrm>
            <a:off x="488504" y="1120271"/>
            <a:ext cx="7992888" cy="4973025"/>
          </a:xfrm>
          <a:prstGeom prst="rect">
            <a:avLst/>
          </a:prstGeom>
          <a:noFill/>
        </p:spPr>
        <p:txBody>
          <a:bodyPr wrap="square" lIns="0" tIns="0" rIns="0" bIns="0" rtlCol="0" anchor="t" anchorCtr="0">
            <a:noAutofit/>
          </a:bodyPr>
          <a:lstStyle/>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いつも</a:t>
            </a:r>
            <a:r>
              <a:rPr lang="en" altLang="ja-JP"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eKeihi</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をご利⽤いただきありがとうございます。 </a:t>
            </a: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イージーソフト株式会社が提供する、クラウド経費精算システム「</a:t>
            </a:r>
            <a:r>
              <a:rPr lang="en"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eKeihi</a:t>
            </a:r>
            <a:r>
              <a:rPr lang="ja-JP" altLang="en"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は、</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r>
              <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2022</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年</a:t>
            </a:r>
            <a:r>
              <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11⽉21⽇</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より「</a:t>
            </a:r>
            <a:r>
              <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HRMOS</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（ハーモス）経費</a:t>
            </a:r>
            <a:r>
              <a:rPr lang="ja-JP" altLang="en"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になります。</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endPar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　</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　　　　　　　　　　変更日</a:t>
            </a:r>
            <a:b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b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　　</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２０２２年１１月２１日（月）午前６時</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なお、サービス名称等が変わったとしても</a:t>
            </a:r>
            <a:r>
              <a:rPr lang="ja-JP" altLang="en-US" sz="1600" u="sng"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機能や料金体系に変更はございません。</a:t>
            </a:r>
            <a:endParaRPr lang="en-US" altLang="ja-JP" sz="1600" u="sng"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今までと同じようにご利用いただけますのでご安心ください。</a:t>
            </a:r>
          </a:p>
        </p:txBody>
      </p:sp>
      <p:sp>
        <p:nvSpPr>
          <p:cNvPr id="10" name="テキスト ボックス 9">
            <a:extLst>
              <a:ext uri="{FF2B5EF4-FFF2-40B4-BE49-F238E27FC236}">
                <a16:creationId xmlns:a16="http://schemas.microsoft.com/office/drawing/2014/main" id="{9D3DEA03-28AE-9411-CC82-83743BB07B01}"/>
              </a:ext>
            </a:extLst>
          </p:cNvPr>
          <p:cNvSpPr txBox="1"/>
          <p:nvPr/>
        </p:nvSpPr>
        <p:spPr>
          <a:xfrm>
            <a:off x="5385048" y="2924944"/>
            <a:ext cx="2826415" cy="1442831"/>
          </a:xfrm>
          <a:prstGeom prst="rect">
            <a:avLst/>
          </a:prstGeom>
          <a:noFill/>
        </p:spPr>
        <p:txBody>
          <a:bodyPr wrap="none" lIns="0" tIns="0" rIns="0" bIns="0" rtlCol="0">
            <a:spAutoFit/>
          </a:bodyPr>
          <a:lstStyle/>
          <a:p>
            <a:pPr>
              <a:lnSpc>
                <a:spcPct val="150000"/>
              </a:lnSpc>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　　　　　変更内容</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a:p>
            <a:pPr marL="276225" lvl="1" indent="-192088">
              <a:lnSpc>
                <a:spcPct val="150000"/>
              </a:lnSpc>
              <a:buFont typeface="Arial" panose="020B0604020202020204" pitchFamily="34" charset="0"/>
              <a:buChar char="•"/>
              <a:tabLst>
                <a:tab pos="84138" algn="l"/>
              </a:tabLst>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サービス名称</a:t>
            </a:r>
          </a:p>
          <a:p>
            <a:pPr marL="276225" lvl="1" indent="-192088">
              <a:lnSpc>
                <a:spcPct val="150000"/>
              </a:lnSpc>
              <a:buFont typeface="Arial" panose="020B0604020202020204" pitchFamily="34" charset="0"/>
              <a:buChar char="•"/>
              <a:tabLst>
                <a:tab pos="84138" algn="l"/>
              </a:tabLst>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サービスロゴ</a:t>
            </a:r>
          </a:p>
          <a:p>
            <a:pPr marL="276225" lvl="1" indent="-192088">
              <a:lnSpc>
                <a:spcPct val="150000"/>
              </a:lnSpc>
              <a:buFont typeface="Arial" panose="020B0604020202020204" pitchFamily="34" charset="0"/>
              <a:buChar char="•"/>
              <a:tabLst>
                <a:tab pos="84138" algn="l"/>
              </a:tabLst>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rPr>
              <a:t>バージョンアップサイクル</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cs typeface="ヒラギノ角ゴ Pro W3"/>
            </a:endParaRPr>
          </a:p>
        </p:txBody>
      </p:sp>
    </p:spTree>
    <p:extLst>
      <p:ext uri="{BB962C8B-B14F-4D97-AF65-F5344CB8AC3E}">
        <p14:creationId xmlns:p14="http://schemas.microsoft.com/office/powerpoint/2010/main" val="43050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228A8690-5249-AAAD-357D-0A0B279B8990}"/>
              </a:ext>
            </a:extLst>
          </p:cNvPr>
          <p:cNvSpPr>
            <a:spLocks noGrp="1"/>
          </p:cNvSpPr>
          <p:nvPr>
            <p:ph type="title"/>
          </p:nvPr>
        </p:nvSpPr>
        <p:spPr/>
        <p:txBody>
          <a:bodyPr/>
          <a:lstStyle/>
          <a:p>
            <a:r>
              <a:rPr lang="ja-JP" altLang="en-US" sz="2400" b="1" dirty="0">
                <a:solidFill>
                  <a:schemeClr val="bg1"/>
                </a:solidFill>
                <a:latin typeface="游ゴシック" panose="020B0400000000000000" pitchFamily="50" charset="-128"/>
                <a:ea typeface="游ゴシック" panose="020B0400000000000000" pitchFamily="50" charset="-128"/>
              </a:rPr>
              <a:t>背景と変更日時</a:t>
            </a:r>
            <a:endParaRPr kumimoji="1" lang="ja-JP" altLang="en-US" dirty="0"/>
          </a:p>
        </p:txBody>
      </p:sp>
      <p:sp>
        <p:nvSpPr>
          <p:cNvPr id="4" name="角丸四角形 4">
            <a:extLst>
              <a:ext uri="{FF2B5EF4-FFF2-40B4-BE49-F238E27FC236}">
                <a16:creationId xmlns:a16="http://schemas.microsoft.com/office/drawing/2014/main" id="{7E5E3D58-A05C-18CF-FFFE-72C49FFD4B45}"/>
              </a:ext>
            </a:extLst>
          </p:cNvPr>
          <p:cNvSpPr/>
          <p:nvPr/>
        </p:nvSpPr>
        <p:spPr>
          <a:xfrm>
            <a:off x="632520" y="1029744"/>
            <a:ext cx="8928992" cy="50405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 sz="1600" b="1" dirty="0">
                <a:solidFill>
                  <a:schemeClr val="tx1">
                    <a:lumMod val="75000"/>
                    <a:lumOff val="25000"/>
                  </a:schemeClr>
                </a:solidFill>
                <a:latin typeface="游ゴシック" panose="020B0400000000000000" pitchFamily="50" charset="-128"/>
                <a:ea typeface="游ゴシック" panose="020B0400000000000000" pitchFamily="50" charset="-128"/>
              </a:rPr>
              <a:t>「</a:t>
            </a:r>
            <a:r>
              <a:rPr lang="en" altLang="ja-JP" sz="1600" b="1" dirty="0">
                <a:solidFill>
                  <a:schemeClr val="tx1">
                    <a:lumMod val="75000"/>
                    <a:lumOff val="25000"/>
                  </a:schemeClr>
                </a:solidFill>
                <a:latin typeface="游ゴシック" panose="020B0400000000000000" pitchFamily="50" charset="-128"/>
                <a:ea typeface="游ゴシック" panose="020B0400000000000000" pitchFamily="50" charset="-128"/>
              </a:rPr>
              <a:t>HRMOS</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経費</a:t>
            </a:r>
            <a:r>
              <a:rPr lang="ja-JP" altLang="en" sz="1600" b="1" dirty="0">
                <a:solidFill>
                  <a:schemeClr val="tx1">
                    <a:lumMod val="75000"/>
                    <a:lumOff val="25000"/>
                  </a:schemeClr>
                </a:solidFill>
                <a:latin typeface="游ゴシック" panose="020B0400000000000000" pitchFamily="50" charset="-128"/>
                <a:ea typeface="游ゴシック" panose="020B0400000000000000" pitchFamily="50" charset="-128"/>
              </a:rPr>
              <a:t>」</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に変わる背景</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5" name="テキスト ボックス 4">
            <a:extLst>
              <a:ext uri="{FF2B5EF4-FFF2-40B4-BE49-F238E27FC236}">
                <a16:creationId xmlns:a16="http://schemas.microsoft.com/office/drawing/2014/main" id="{F6BB3C63-DCC9-3D7E-106E-386CBEB10578}"/>
              </a:ext>
            </a:extLst>
          </p:cNvPr>
          <p:cNvSpPr txBox="1"/>
          <p:nvPr/>
        </p:nvSpPr>
        <p:spPr>
          <a:xfrm>
            <a:off x="639627" y="1533800"/>
            <a:ext cx="8928992" cy="1584176"/>
          </a:xfrm>
          <a:prstGeom prst="rect">
            <a:avLst/>
          </a:prstGeom>
          <a:noFill/>
        </p:spPr>
        <p:txBody>
          <a:bodyPr wrap="square" lIns="0" tIns="0" rIns="0" bIns="0" rtlCol="0" anchor="ctr" anchorCtr="0">
            <a:noAutofit/>
          </a:bodyPr>
          <a:lstStyle/>
          <a:p>
            <a:pPr>
              <a:lnSpc>
                <a:spcPct val="150000"/>
              </a:lnSpc>
            </a:pP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2022</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年</a:t>
            </a: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3</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月</a:t>
            </a: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1</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日、イージーソフト株式会社はより多くの企業様の社内業務の効率化実現を目指し、</a:t>
            </a:r>
          </a:p>
          <a:p>
            <a:pPr>
              <a:lnSpc>
                <a:spcPct val="150000"/>
              </a:lnSpc>
            </a:pP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Visional</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グループである株式会社ビズリーチの子会社となりました。</a:t>
            </a: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ビズリーチ社が自社開発を進める人事・労務・勤怠管理領域への将来的な連携を視野に入れ、「</a:t>
            </a: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eKeihi</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」を「</a:t>
            </a: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HRMOS</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経費」へ名称変更することを決定致しました。</a:t>
            </a:r>
          </a:p>
        </p:txBody>
      </p:sp>
      <p:sp>
        <p:nvSpPr>
          <p:cNvPr id="6" name="角丸四角形 10">
            <a:extLst>
              <a:ext uri="{FF2B5EF4-FFF2-40B4-BE49-F238E27FC236}">
                <a16:creationId xmlns:a16="http://schemas.microsoft.com/office/drawing/2014/main" id="{52528229-5EF3-8A25-2EE1-B2F9C448B930}"/>
              </a:ext>
            </a:extLst>
          </p:cNvPr>
          <p:cNvSpPr/>
          <p:nvPr/>
        </p:nvSpPr>
        <p:spPr>
          <a:xfrm>
            <a:off x="632520" y="3357159"/>
            <a:ext cx="4308476" cy="50405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 sz="1600" b="1" dirty="0">
                <a:solidFill>
                  <a:schemeClr val="tx1">
                    <a:lumMod val="75000"/>
                    <a:lumOff val="25000"/>
                  </a:schemeClr>
                </a:solidFill>
                <a:latin typeface="游ゴシック" panose="020B0400000000000000" pitchFamily="50" charset="-128"/>
                <a:ea typeface="游ゴシック" panose="020B0400000000000000" pitchFamily="50" charset="-128"/>
              </a:rPr>
              <a:t>「</a:t>
            </a:r>
            <a:r>
              <a:rPr lang="en" altLang="ja-JP" sz="1600" b="1" dirty="0">
                <a:solidFill>
                  <a:schemeClr val="tx1">
                    <a:lumMod val="75000"/>
                    <a:lumOff val="25000"/>
                  </a:schemeClr>
                </a:solidFill>
                <a:latin typeface="游ゴシック" panose="020B0400000000000000" pitchFamily="50" charset="-128"/>
                <a:ea typeface="游ゴシック" panose="020B0400000000000000" pitchFamily="50" charset="-128"/>
              </a:rPr>
              <a:t>HRMOS</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経費</a:t>
            </a:r>
            <a:r>
              <a:rPr lang="ja-JP" altLang="en" sz="1600" b="1" dirty="0">
                <a:solidFill>
                  <a:schemeClr val="tx1">
                    <a:lumMod val="75000"/>
                    <a:lumOff val="25000"/>
                  </a:schemeClr>
                </a:solidFill>
                <a:latin typeface="游ゴシック" panose="020B0400000000000000" pitchFamily="50" charset="-128"/>
                <a:ea typeface="游ゴシック" panose="020B0400000000000000" pitchFamily="50" charset="-128"/>
              </a:rPr>
              <a:t>」</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への変更日時</a:t>
            </a:r>
          </a:p>
        </p:txBody>
      </p:sp>
      <p:sp>
        <p:nvSpPr>
          <p:cNvPr id="7" name="テキスト ボックス 6">
            <a:extLst>
              <a:ext uri="{FF2B5EF4-FFF2-40B4-BE49-F238E27FC236}">
                <a16:creationId xmlns:a16="http://schemas.microsoft.com/office/drawing/2014/main" id="{5B8314F2-4CE5-6D81-C3E6-D4E00A47E08F}"/>
              </a:ext>
            </a:extLst>
          </p:cNvPr>
          <p:cNvSpPr txBox="1"/>
          <p:nvPr/>
        </p:nvSpPr>
        <p:spPr>
          <a:xfrm>
            <a:off x="639625" y="3861048"/>
            <a:ext cx="4169359" cy="756085"/>
          </a:xfrm>
          <a:prstGeom prst="rect">
            <a:avLst/>
          </a:prstGeom>
          <a:noFill/>
        </p:spPr>
        <p:txBody>
          <a:bodyPr wrap="square" lIns="0" tIns="0" rIns="0" bIns="0" rtlCol="0" anchor="t" anchorCtr="0">
            <a:noAutofit/>
          </a:bodyPr>
          <a:lstStyle/>
          <a:p>
            <a:pPr>
              <a:lnSpc>
                <a:spcPct val="200000"/>
              </a:lnSpc>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２０２２年１１月２１日（月）午前６時</a:t>
            </a: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8" name="角丸四角形 10">
            <a:extLst>
              <a:ext uri="{FF2B5EF4-FFF2-40B4-BE49-F238E27FC236}">
                <a16:creationId xmlns:a16="http://schemas.microsoft.com/office/drawing/2014/main" id="{F6C4ECDE-DE9A-F2A2-4EA2-E2B869A0D5A3}"/>
              </a:ext>
            </a:extLst>
          </p:cNvPr>
          <p:cNvSpPr/>
          <p:nvPr/>
        </p:nvSpPr>
        <p:spPr>
          <a:xfrm>
            <a:off x="632520" y="4836974"/>
            <a:ext cx="4320480" cy="50405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サービス停止期間（名称変更作業時間）</a:t>
            </a:r>
          </a:p>
        </p:txBody>
      </p:sp>
      <p:sp>
        <p:nvSpPr>
          <p:cNvPr id="9" name="テキスト ボックス 8">
            <a:extLst>
              <a:ext uri="{FF2B5EF4-FFF2-40B4-BE49-F238E27FC236}">
                <a16:creationId xmlns:a16="http://schemas.microsoft.com/office/drawing/2014/main" id="{5A1591A7-29B3-DF9D-97B0-31F984514E28}"/>
              </a:ext>
            </a:extLst>
          </p:cNvPr>
          <p:cNvSpPr txBox="1"/>
          <p:nvPr/>
        </p:nvSpPr>
        <p:spPr>
          <a:xfrm>
            <a:off x="639625" y="5341030"/>
            <a:ext cx="4324264" cy="1153076"/>
          </a:xfrm>
          <a:prstGeom prst="rect">
            <a:avLst/>
          </a:prstGeom>
          <a:noFill/>
        </p:spPr>
        <p:txBody>
          <a:bodyPr wrap="square" lIns="0" tIns="0" rIns="0" bIns="0" rtlCol="0" anchor="t" anchorCtr="0">
            <a:noAutofit/>
          </a:bodyPr>
          <a:lstStyle/>
          <a:p>
            <a:pPr>
              <a:lnSpc>
                <a:spcPct val="150000"/>
              </a:lnSpc>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２０２２年１１月１９日（土）午前０時　～</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nSpc>
                <a:spcPct val="150000"/>
              </a:lnSpc>
            </a:pP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２０２２年１１月２１日（月）午前６時</a:t>
            </a:r>
            <a:endPar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10" name="正方形/長方形 9">
            <a:extLst>
              <a:ext uri="{FF2B5EF4-FFF2-40B4-BE49-F238E27FC236}">
                <a16:creationId xmlns:a16="http://schemas.microsoft.com/office/drawing/2014/main" id="{EC574558-CFF9-2F66-0A2A-F472812094A1}"/>
              </a:ext>
            </a:extLst>
          </p:cNvPr>
          <p:cNvSpPr/>
          <p:nvPr/>
        </p:nvSpPr>
        <p:spPr>
          <a:xfrm>
            <a:off x="488504" y="1109193"/>
            <a:ext cx="72008" cy="344919"/>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E4007899-CDE6-0DF8-AB4A-EDFC3A128BF2}"/>
              </a:ext>
            </a:extLst>
          </p:cNvPr>
          <p:cNvSpPr/>
          <p:nvPr/>
        </p:nvSpPr>
        <p:spPr>
          <a:xfrm>
            <a:off x="488504" y="3430766"/>
            <a:ext cx="72008" cy="344919"/>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3AF4043B-C0F7-E71F-8AD7-BBDCEC207D28}"/>
              </a:ext>
            </a:extLst>
          </p:cNvPr>
          <p:cNvSpPr/>
          <p:nvPr/>
        </p:nvSpPr>
        <p:spPr>
          <a:xfrm>
            <a:off x="488504" y="4911365"/>
            <a:ext cx="72008" cy="344919"/>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 name="グループ化 12">
            <a:extLst>
              <a:ext uri="{FF2B5EF4-FFF2-40B4-BE49-F238E27FC236}">
                <a16:creationId xmlns:a16="http://schemas.microsoft.com/office/drawing/2014/main" id="{2BE37E9E-63AA-DEEB-96B0-9A19D8610C67}"/>
              </a:ext>
            </a:extLst>
          </p:cNvPr>
          <p:cNvGrpSpPr/>
          <p:nvPr/>
        </p:nvGrpSpPr>
        <p:grpSpPr>
          <a:xfrm>
            <a:off x="5097016" y="3429001"/>
            <a:ext cx="2304256" cy="1431064"/>
            <a:chOff x="508375" y="3527461"/>
            <a:chExt cx="2740088" cy="1701739"/>
          </a:xfrm>
        </p:grpSpPr>
        <p:pic>
          <p:nvPicPr>
            <p:cNvPr id="14" name="図 13">
              <a:extLst>
                <a:ext uri="{FF2B5EF4-FFF2-40B4-BE49-F238E27FC236}">
                  <a16:creationId xmlns:a16="http://schemas.microsoft.com/office/drawing/2014/main" id="{B9D63522-31D1-AD9C-9E07-1612F1767E10}"/>
                </a:ext>
              </a:extLst>
            </p:cNvPr>
            <p:cNvPicPr>
              <a:picLocks noChangeAspect="1"/>
            </p:cNvPicPr>
            <p:nvPr/>
          </p:nvPicPr>
          <p:blipFill>
            <a:blip r:embed="rId2"/>
            <a:stretch>
              <a:fillRect/>
            </a:stretch>
          </p:blipFill>
          <p:spPr>
            <a:xfrm>
              <a:off x="508375" y="3527461"/>
              <a:ext cx="2740088" cy="1701739"/>
            </a:xfrm>
            <a:prstGeom prst="rect">
              <a:avLst/>
            </a:prstGeom>
          </p:spPr>
        </p:pic>
        <p:sp>
          <p:nvSpPr>
            <p:cNvPr id="15" name="楕円 14">
              <a:extLst>
                <a:ext uri="{FF2B5EF4-FFF2-40B4-BE49-F238E27FC236}">
                  <a16:creationId xmlns:a16="http://schemas.microsoft.com/office/drawing/2014/main" id="{4A6937D2-3EE6-BED8-133F-E592A5DB0C0C}"/>
                </a:ext>
              </a:extLst>
            </p:cNvPr>
            <p:cNvSpPr/>
            <p:nvPr/>
          </p:nvSpPr>
          <p:spPr>
            <a:xfrm>
              <a:off x="969647" y="4606779"/>
              <a:ext cx="266269" cy="266269"/>
            </a:xfrm>
            <a:prstGeom prst="ellipse">
              <a:avLst/>
            </a:prstGeom>
            <a:noFill/>
            <a:ln w="158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pic>
        <p:nvPicPr>
          <p:cNvPr id="29" name="図 28">
            <a:extLst>
              <a:ext uri="{FF2B5EF4-FFF2-40B4-BE49-F238E27FC236}">
                <a16:creationId xmlns:a16="http://schemas.microsoft.com/office/drawing/2014/main" id="{7DC79209-53D6-6A80-A526-C5E56A6861BD}"/>
              </a:ext>
            </a:extLst>
          </p:cNvPr>
          <p:cNvPicPr>
            <a:picLocks noChangeAspect="1"/>
          </p:cNvPicPr>
          <p:nvPr/>
        </p:nvPicPr>
        <p:blipFill>
          <a:blip r:embed="rId3"/>
          <a:stretch>
            <a:fillRect/>
          </a:stretch>
        </p:blipFill>
        <p:spPr>
          <a:xfrm>
            <a:off x="4940996" y="5479673"/>
            <a:ext cx="4332484" cy="779969"/>
          </a:xfrm>
          <a:prstGeom prst="rect">
            <a:avLst/>
          </a:prstGeom>
        </p:spPr>
      </p:pic>
      <p:sp>
        <p:nvSpPr>
          <p:cNvPr id="30" name="テキスト ボックス 29">
            <a:extLst>
              <a:ext uri="{FF2B5EF4-FFF2-40B4-BE49-F238E27FC236}">
                <a16:creationId xmlns:a16="http://schemas.microsoft.com/office/drawing/2014/main" id="{2F9DEB6C-670D-B247-6215-F6C7D108D337}"/>
              </a:ext>
            </a:extLst>
          </p:cNvPr>
          <p:cNvSpPr txBox="1"/>
          <p:nvPr/>
        </p:nvSpPr>
        <p:spPr>
          <a:xfrm>
            <a:off x="5030923" y="3046802"/>
            <a:ext cx="1002197" cy="343427"/>
          </a:xfrm>
          <a:prstGeom prst="rect">
            <a:avLst/>
          </a:prstGeom>
          <a:noFill/>
        </p:spPr>
        <p:txBody>
          <a:bodyPr wrap="none" rtlCol="0">
            <a:spAutoFit/>
          </a:bodyPr>
          <a:lstStyle/>
          <a:p>
            <a:pPr>
              <a:lnSpc>
                <a:spcPct val="150000"/>
              </a:lnSpc>
            </a:pPr>
            <a:r>
              <a:rPr kumimoji="1" lang="en-US" altLang="ja-JP" sz="1200" dirty="0">
                <a:latin typeface="游ゴシック" panose="020B0400000000000000" pitchFamily="50" charset="-128"/>
                <a:ea typeface="游ゴシック" panose="020B0400000000000000" pitchFamily="50" charset="-128"/>
              </a:rPr>
              <a:t>2022</a:t>
            </a:r>
            <a:r>
              <a:rPr kumimoji="1" lang="ja-JP" altLang="en-US" sz="1200" dirty="0">
                <a:latin typeface="游ゴシック" panose="020B0400000000000000" pitchFamily="50" charset="-128"/>
                <a:ea typeface="游ゴシック" panose="020B0400000000000000" pitchFamily="50" charset="-128"/>
              </a:rPr>
              <a:t>年</a:t>
            </a:r>
            <a:r>
              <a:rPr kumimoji="1" lang="en-US" altLang="ja-JP" sz="1200" dirty="0">
                <a:latin typeface="游ゴシック" panose="020B0400000000000000" pitchFamily="50" charset="-128"/>
                <a:ea typeface="游ゴシック" panose="020B0400000000000000" pitchFamily="50" charset="-128"/>
              </a:rPr>
              <a:t>11</a:t>
            </a:r>
            <a:r>
              <a:rPr kumimoji="1" lang="ja-JP" altLang="en-US" sz="1200" dirty="0">
                <a:latin typeface="游ゴシック" panose="020B0400000000000000" pitchFamily="50" charset="-128"/>
                <a:ea typeface="游ゴシック" panose="020B0400000000000000" pitchFamily="50" charset="-128"/>
              </a:rPr>
              <a:t>月</a:t>
            </a:r>
          </a:p>
        </p:txBody>
      </p:sp>
    </p:spTree>
    <p:extLst>
      <p:ext uri="{BB962C8B-B14F-4D97-AF65-F5344CB8AC3E}">
        <p14:creationId xmlns:p14="http://schemas.microsoft.com/office/powerpoint/2010/main" val="2688789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3562BD95-E0F8-3273-3066-7AB80FD01E82}"/>
              </a:ext>
            </a:extLst>
          </p:cNvPr>
          <p:cNvSpPr>
            <a:spLocks noGrp="1"/>
          </p:cNvSpPr>
          <p:nvPr>
            <p:ph type="title"/>
          </p:nvPr>
        </p:nvSpPr>
        <p:spPr/>
        <p:txBody>
          <a:bodyPr/>
          <a:lstStyle/>
          <a:p>
            <a:r>
              <a:rPr lang="ja-JP" altLang="en-US" sz="2400" b="1" dirty="0">
                <a:solidFill>
                  <a:schemeClr val="bg1"/>
                </a:solidFill>
                <a:latin typeface="游ゴシック" panose="020B0400000000000000" pitchFamily="50" charset="-128"/>
                <a:ea typeface="游ゴシック" panose="020B0400000000000000" pitchFamily="50" charset="-128"/>
              </a:rPr>
              <a:t>変更点の詳細</a:t>
            </a:r>
            <a:r>
              <a:rPr lang="ja-JP" altLang="en-US" sz="1800" b="1" dirty="0">
                <a:solidFill>
                  <a:schemeClr val="bg1"/>
                </a:solidFill>
                <a:latin typeface="游ゴシック" panose="020B0400000000000000" pitchFamily="50" charset="-128"/>
                <a:ea typeface="游ゴシック" panose="020B0400000000000000" pitchFamily="50" charset="-128"/>
              </a:rPr>
              <a:t>（</a:t>
            </a:r>
            <a:r>
              <a:rPr lang="en-US" altLang="ja-JP" sz="1800" b="1" dirty="0">
                <a:solidFill>
                  <a:schemeClr val="bg1"/>
                </a:solidFill>
                <a:latin typeface="游ゴシック" panose="020B0400000000000000" pitchFamily="50" charset="-128"/>
                <a:ea typeface="游ゴシック" panose="020B0400000000000000" pitchFamily="50" charset="-128"/>
              </a:rPr>
              <a:t>1/2</a:t>
            </a:r>
            <a:r>
              <a:rPr lang="ja-JP" altLang="en-US" sz="1800" b="1" dirty="0">
                <a:solidFill>
                  <a:schemeClr val="bg1"/>
                </a:solidFill>
                <a:latin typeface="游ゴシック" panose="020B0400000000000000" pitchFamily="50" charset="-128"/>
                <a:ea typeface="游ゴシック" panose="020B0400000000000000" pitchFamily="50" charset="-128"/>
              </a:rPr>
              <a:t>）</a:t>
            </a:r>
            <a:endParaRPr kumimoji="1" lang="ja-JP" altLang="en-US" sz="1800" dirty="0"/>
          </a:p>
        </p:txBody>
      </p:sp>
      <p:sp>
        <p:nvSpPr>
          <p:cNvPr id="4" name="角丸四角形 5">
            <a:extLst>
              <a:ext uri="{FF2B5EF4-FFF2-40B4-BE49-F238E27FC236}">
                <a16:creationId xmlns:a16="http://schemas.microsoft.com/office/drawing/2014/main" id="{1C000FC5-A93E-F432-FA30-7C94AA38B758}"/>
              </a:ext>
            </a:extLst>
          </p:cNvPr>
          <p:cNvSpPr/>
          <p:nvPr/>
        </p:nvSpPr>
        <p:spPr>
          <a:xfrm>
            <a:off x="522645" y="1029744"/>
            <a:ext cx="9040888" cy="50405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 sz="1600" b="1" dirty="0">
                <a:solidFill>
                  <a:schemeClr val="tx1">
                    <a:lumMod val="75000"/>
                    <a:lumOff val="25000"/>
                  </a:schemeClr>
                </a:solidFill>
                <a:latin typeface="游ゴシック" panose="020B0400000000000000" pitchFamily="50" charset="-128"/>
                <a:ea typeface="游ゴシック" panose="020B0400000000000000" pitchFamily="50" charset="-128"/>
              </a:rPr>
              <a:t>「</a:t>
            </a:r>
            <a:r>
              <a:rPr lang="en" altLang="ja-JP" sz="1600" b="1" dirty="0">
                <a:solidFill>
                  <a:schemeClr val="tx1">
                    <a:lumMod val="75000"/>
                    <a:lumOff val="25000"/>
                  </a:schemeClr>
                </a:solidFill>
                <a:latin typeface="游ゴシック" panose="020B0400000000000000" pitchFamily="50" charset="-128"/>
                <a:ea typeface="游ゴシック" panose="020B0400000000000000" pitchFamily="50" charset="-128"/>
              </a:rPr>
              <a:t>HRMOS</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経費</a:t>
            </a:r>
            <a:r>
              <a:rPr lang="ja-JP" altLang="en" sz="1600" b="1" dirty="0">
                <a:solidFill>
                  <a:schemeClr val="tx1">
                    <a:lumMod val="75000"/>
                    <a:lumOff val="25000"/>
                  </a:schemeClr>
                </a:solidFill>
                <a:latin typeface="游ゴシック" panose="020B0400000000000000" pitchFamily="50" charset="-128"/>
                <a:ea typeface="游ゴシック" panose="020B0400000000000000" pitchFamily="50" charset="-128"/>
              </a:rPr>
              <a:t>」</a:t>
            </a:r>
            <a:r>
              <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rPr>
              <a:t> </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３つの変更点</a:t>
            </a:r>
          </a:p>
        </p:txBody>
      </p:sp>
      <p:sp>
        <p:nvSpPr>
          <p:cNvPr id="5" name="テキスト ボックス 4">
            <a:extLst>
              <a:ext uri="{FF2B5EF4-FFF2-40B4-BE49-F238E27FC236}">
                <a16:creationId xmlns:a16="http://schemas.microsoft.com/office/drawing/2014/main" id="{95ABA315-7642-2B99-B7D0-3F88D4FC5F5B}"/>
              </a:ext>
            </a:extLst>
          </p:cNvPr>
          <p:cNvSpPr txBox="1"/>
          <p:nvPr/>
        </p:nvSpPr>
        <p:spPr>
          <a:xfrm>
            <a:off x="486641" y="1613249"/>
            <a:ext cx="9074871" cy="2232248"/>
          </a:xfrm>
          <a:prstGeom prst="rect">
            <a:avLst/>
          </a:prstGeom>
          <a:noFill/>
        </p:spPr>
        <p:txBody>
          <a:bodyPr wrap="square" lIns="0" tIns="0" rIns="0" bIns="0" rtlCol="0" anchor="t" anchorCtr="0">
            <a:noAutofit/>
          </a:bodyPr>
          <a:lstStyle/>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a:t>
            </a: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HRMOS</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経費」への変更に伴い、以下３点が変更となります。</a:t>
            </a: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nSpc>
                <a:spcPct val="200000"/>
              </a:lnSpc>
            </a:pPr>
            <a:r>
              <a:rPr lang="ja-JP" altLang="en-US" sz="2000" b="1" dirty="0">
                <a:solidFill>
                  <a:schemeClr val="tx1">
                    <a:lumMod val="75000"/>
                    <a:lumOff val="25000"/>
                  </a:schemeClr>
                </a:solidFill>
                <a:latin typeface="游ゴシック" panose="020B0400000000000000" pitchFamily="50" charset="-128"/>
                <a:ea typeface="游ゴシック" panose="020B0400000000000000" pitchFamily="50" charset="-128"/>
              </a:rPr>
              <a:t>　変更点</a:t>
            </a:r>
            <a:r>
              <a:rPr lang="en-US" altLang="ja-JP" sz="2000" b="1" dirty="0">
                <a:solidFill>
                  <a:schemeClr val="tx1">
                    <a:lumMod val="75000"/>
                    <a:lumOff val="25000"/>
                  </a:schemeClr>
                </a:solidFill>
                <a:latin typeface="游ゴシック" panose="020B0400000000000000" pitchFamily="50" charset="-128"/>
                <a:ea typeface="游ゴシック" panose="020B0400000000000000" pitchFamily="50" charset="-128"/>
              </a:rPr>
              <a:t>①</a:t>
            </a:r>
            <a:r>
              <a:rPr lang="ja-JP" altLang="en-US" sz="2000" b="1" dirty="0">
                <a:solidFill>
                  <a:schemeClr val="tx1">
                    <a:lumMod val="75000"/>
                    <a:lumOff val="25000"/>
                  </a:schemeClr>
                </a:solidFill>
                <a:latin typeface="游ゴシック" panose="020B0400000000000000" pitchFamily="50" charset="-128"/>
                <a:ea typeface="游ゴシック" panose="020B0400000000000000" pitchFamily="50" charset="-128"/>
              </a:rPr>
              <a:t>　サービス名称</a:t>
            </a:r>
            <a:endParaRPr lang="en-US" altLang="ja-JP" sz="2000" b="1"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nSpc>
                <a:spcPct val="150000"/>
              </a:lnSpc>
            </a:pPr>
            <a:r>
              <a:rPr lang="ja-JP" altLang="en-US" sz="2000" b="1" dirty="0">
                <a:solidFill>
                  <a:schemeClr val="tx1">
                    <a:lumMod val="75000"/>
                    <a:lumOff val="25000"/>
                  </a:schemeClr>
                </a:solidFill>
                <a:latin typeface="游ゴシック" panose="020B0400000000000000" pitchFamily="50" charset="-128"/>
                <a:ea typeface="游ゴシック" panose="020B0400000000000000" pitchFamily="50" charset="-128"/>
              </a:rPr>
              <a:t>　変更点</a:t>
            </a:r>
            <a:r>
              <a:rPr lang="en-US" altLang="ja-JP" sz="2000" b="1" dirty="0">
                <a:solidFill>
                  <a:schemeClr val="tx1">
                    <a:lumMod val="75000"/>
                    <a:lumOff val="25000"/>
                  </a:schemeClr>
                </a:solidFill>
                <a:latin typeface="游ゴシック" panose="020B0400000000000000" pitchFamily="50" charset="-128"/>
                <a:ea typeface="游ゴシック" panose="020B0400000000000000" pitchFamily="50" charset="-128"/>
              </a:rPr>
              <a:t>②</a:t>
            </a:r>
            <a:r>
              <a:rPr lang="ja-JP" altLang="en-US" sz="2000" b="1" dirty="0">
                <a:solidFill>
                  <a:schemeClr val="tx1">
                    <a:lumMod val="75000"/>
                    <a:lumOff val="25000"/>
                  </a:schemeClr>
                </a:solidFill>
                <a:latin typeface="游ゴシック" panose="020B0400000000000000" pitchFamily="50" charset="-128"/>
                <a:ea typeface="游ゴシック" panose="020B0400000000000000" pitchFamily="50" charset="-128"/>
              </a:rPr>
              <a:t>　サービスロゴ</a:t>
            </a:r>
            <a:endParaRPr lang="en-US" altLang="ja-JP" sz="2000" b="1"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nSpc>
                <a:spcPct val="150000"/>
              </a:lnSpc>
            </a:pPr>
            <a:r>
              <a:rPr lang="ja-JP" altLang="en-US" sz="2000" b="1" dirty="0">
                <a:solidFill>
                  <a:schemeClr val="tx1">
                    <a:lumMod val="75000"/>
                    <a:lumOff val="25000"/>
                  </a:schemeClr>
                </a:solidFill>
                <a:latin typeface="游ゴシック" panose="020B0400000000000000" pitchFamily="50" charset="-128"/>
                <a:ea typeface="游ゴシック" panose="020B0400000000000000" pitchFamily="50" charset="-128"/>
              </a:rPr>
              <a:t>　変更点</a:t>
            </a:r>
            <a:r>
              <a:rPr lang="en-US" altLang="ja-JP" sz="2000" b="1" dirty="0">
                <a:solidFill>
                  <a:schemeClr val="tx1">
                    <a:lumMod val="75000"/>
                    <a:lumOff val="25000"/>
                  </a:schemeClr>
                </a:solidFill>
                <a:latin typeface="游ゴシック" panose="020B0400000000000000" pitchFamily="50" charset="-128"/>
                <a:ea typeface="游ゴシック" panose="020B0400000000000000" pitchFamily="50" charset="-128"/>
              </a:rPr>
              <a:t>③</a:t>
            </a:r>
            <a:r>
              <a:rPr lang="ja-JP" altLang="en-US" sz="2000" b="1" dirty="0">
                <a:solidFill>
                  <a:schemeClr val="tx1">
                    <a:lumMod val="75000"/>
                    <a:lumOff val="25000"/>
                  </a:schemeClr>
                </a:solidFill>
                <a:latin typeface="游ゴシック" panose="020B0400000000000000" pitchFamily="50" charset="-128"/>
                <a:ea typeface="游ゴシック" panose="020B0400000000000000" pitchFamily="50" charset="-128"/>
              </a:rPr>
              <a:t>　バージョンアップサイクル</a:t>
            </a:r>
            <a:endParaRPr lang="en-US" altLang="ja-JP" sz="2000" b="1"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nSpc>
                <a:spcPct val="150000"/>
              </a:lnSpc>
            </a:pPr>
            <a:endPar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6" name="正方形/長方形 5">
            <a:extLst>
              <a:ext uri="{FF2B5EF4-FFF2-40B4-BE49-F238E27FC236}">
                <a16:creationId xmlns:a16="http://schemas.microsoft.com/office/drawing/2014/main" id="{396D7559-D031-01FA-6C69-B47517B98E5F}"/>
              </a:ext>
            </a:extLst>
          </p:cNvPr>
          <p:cNvSpPr/>
          <p:nvPr/>
        </p:nvSpPr>
        <p:spPr>
          <a:xfrm>
            <a:off x="486641" y="1109193"/>
            <a:ext cx="69539" cy="344919"/>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38857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BEF4C18E-22EA-D9E9-CA2A-D2C6B353E1BC}"/>
              </a:ext>
            </a:extLst>
          </p:cNvPr>
          <p:cNvSpPr>
            <a:spLocks noGrp="1"/>
          </p:cNvSpPr>
          <p:nvPr>
            <p:ph type="title"/>
          </p:nvPr>
        </p:nvSpPr>
        <p:spPr/>
        <p:txBody>
          <a:bodyPr/>
          <a:lstStyle/>
          <a:p>
            <a:r>
              <a:rPr lang="ja-JP" altLang="en-US" sz="2400" b="1" dirty="0">
                <a:solidFill>
                  <a:schemeClr val="bg1"/>
                </a:solidFill>
                <a:latin typeface="游ゴシック" panose="020B0400000000000000" pitchFamily="50" charset="-128"/>
                <a:ea typeface="游ゴシック" panose="020B0400000000000000" pitchFamily="50" charset="-128"/>
              </a:rPr>
              <a:t>変更点の詳細</a:t>
            </a:r>
            <a:r>
              <a:rPr lang="ja-JP" altLang="en-US" sz="1800" b="1" dirty="0">
                <a:solidFill>
                  <a:schemeClr val="bg1"/>
                </a:solidFill>
                <a:latin typeface="游ゴシック" panose="020B0400000000000000" pitchFamily="50" charset="-128"/>
                <a:ea typeface="游ゴシック" panose="020B0400000000000000" pitchFamily="50" charset="-128"/>
              </a:rPr>
              <a:t>（</a:t>
            </a:r>
            <a:r>
              <a:rPr lang="en-US" altLang="ja-JP" sz="1800" b="1" dirty="0">
                <a:solidFill>
                  <a:schemeClr val="bg1"/>
                </a:solidFill>
                <a:latin typeface="游ゴシック" panose="020B0400000000000000" pitchFamily="50" charset="-128"/>
                <a:ea typeface="游ゴシック" panose="020B0400000000000000" pitchFamily="50" charset="-128"/>
              </a:rPr>
              <a:t>2/2</a:t>
            </a:r>
            <a:r>
              <a:rPr lang="ja-JP" altLang="en-US" sz="1800" b="1" dirty="0">
                <a:solidFill>
                  <a:schemeClr val="bg1"/>
                </a:solidFill>
                <a:latin typeface="游ゴシック" panose="020B0400000000000000" pitchFamily="50" charset="-128"/>
                <a:ea typeface="游ゴシック" panose="020B0400000000000000" pitchFamily="50" charset="-128"/>
              </a:rPr>
              <a:t>）</a:t>
            </a:r>
            <a:endParaRPr kumimoji="1" lang="ja-JP" altLang="en-US" sz="1800" dirty="0"/>
          </a:p>
        </p:txBody>
      </p:sp>
      <p:sp>
        <p:nvSpPr>
          <p:cNvPr id="4" name="角丸四角形 4">
            <a:extLst>
              <a:ext uri="{FF2B5EF4-FFF2-40B4-BE49-F238E27FC236}">
                <a16:creationId xmlns:a16="http://schemas.microsoft.com/office/drawing/2014/main" id="{40CD845A-CB62-6499-1B2F-1A844782059C}"/>
              </a:ext>
            </a:extLst>
          </p:cNvPr>
          <p:cNvSpPr/>
          <p:nvPr/>
        </p:nvSpPr>
        <p:spPr>
          <a:xfrm>
            <a:off x="660146" y="4365104"/>
            <a:ext cx="8943970" cy="50405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変更点③　バージョンアップサイクル　</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5" name="テキスト ボックス 4">
            <a:extLst>
              <a:ext uri="{FF2B5EF4-FFF2-40B4-BE49-F238E27FC236}">
                <a16:creationId xmlns:a16="http://schemas.microsoft.com/office/drawing/2014/main" id="{ED475673-3C91-E6B5-6190-64A43140D529}"/>
              </a:ext>
            </a:extLst>
          </p:cNvPr>
          <p:cNvSpPr txBox="1"/>
          <p:nvPr/>
        </p:nvSpPr>
        <p:spPr>
          <a:xfrm>
            <a:off x="495105" y="5013176"/>
            <a:ext cx="8706367" cy="1296144"/>
          </a:xfrm>
          <a:prstGeom prst="rect">
            <a:avLst/>
          </a:prstGeom>
          <a:noFill/>
        </p:spPr>
        <p:txBody>
          <a:bodyPr wrap="square" lIns="0" tIns="0" rIns="0" bIns="0" rtlCol="0" anchor="t" anchorCtr="0">
            <a:noAutofit/>
          </a:bodyPr>
          <a:lstStyle/>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今後、よりスピーディーに機能やサービスの強化を実現していくため、</a:t>
            </a:r>
          </a:p>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バージョンアップサイクルは、</a:t>
            </a: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3</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か月に</a:t>
            </a: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1</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度から、随時へと変更します。</a:t>
            </a:r>
          </a:p>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また、常に最新版の「</a:t>
            </a:r>
            <a:r>
              <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rPr>
              <a:t>HRMOS</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経費」をすべてのお客様にご利用いただけるようになります。</a:t>
            </a:r>
          </a:p>
        </p:txBody>
      </p:sp>
      <p:pic>
        <p:nvPicPr>
          <p:cNvPr id="6" name="図 5" descr="ロゴ&#10;&#10;中程度の精度で自動的に生成された説明">
            <a:extLst>
              <a:ext uri="{FF2B5EF4-FFF2-40B4-BE49-F238E27FC236}">
                <a16:creationId xmlns:a16="http://schemas.microsoft.com/office/drawing/2014/main" id="{CB79773D-3645-0D97-7BCF-5691A079A5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07301" y="3073544"/>
            <a:ext cx="4881973" cy="1109836"/>
          </a:xfrm>
          <a:prstGeom prst="rect">
            <a:avLst/>
          </a:prstGeom>
        </p:spPr>
      </p:pic>
      <p:sp>
        <p:nvSpPr>
          <p:cNvPr id="7" name="角丸四角形 5">
            <a:extLst>
              <a:ext uri="{FF2B5EF4-FFF2-40B4-BE49-F238E27FC236}">
                <a16:creationId xmlns:a16="http://schemas.microsoft.com/office/drawing/2014/main" id="{5A434CCF-BD4E-11F7-3CB8-D06F2192AA75}"/>
              </a:ext>
            </a:extLst>
          </p:cNvPr>
          <p:cNvSpPr/>
          <p:nvPr/>
        </p:nvSpPr>
        <p:spPr>
          <a:xfrm>
            <a:off x="660146" y="2420888"/>
            <a:ext cx="8943970" cy="50405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変更点②　サービスロゴ　</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8" name="テキスト ボックス 7">
            <a:extLst>
              <a:ext uri="{FF2B5EF4-FFF2-40B4-BE49-F238E27FC236}">
                <a16:creationId xmlns:a16="http://schemas.microsoft.com/office/drawing/2014/main" id="{1A1C5455-7F40-CE26-A1A4-DD26346EEDC2}"/>
              </a:ext>
            </a:extLst>
          </p:cNvPr>
          <p:cNvSpPr txBox="1"/>
          <p:nvPr/>
        </p:nvSpPr>
        <p:spPr>
          <a:xfrm>
            <a:off x="509939" y="1484784"/>
            <a:ext cx="9382209" cy="504056"/>
          </a:xfrm>
          <a:prstGeom prst="rect">
            <a:avLst/>
          </a:prstGeom>
          <a:noFill/>
        </p:spPr>
        <p:txBody>
          <a:bodyPr wrap="square" lIns="0" tIns="0" rIns="0" bIns="0" rtlCol="0" anchor="ctr" anchorCtr="0">
            <a:noAutofit/>
          </a:bodyPr>
          <a:lstStyle/>
          <a:p>
            <a:pPr>
              <a:lnSpc>
                <a:spcPct val="200000"/>
              </a:lnSpc>
            </a:pPr>
            <a:r>
              <a:rPr lang="ja-JP" altLang="en-US" sz="2400" dirty="0">
                <a:solidFill>
                  <a:schemeClr val="tx1">
                    <a:lumMod val="75000"/>
                    <a:lumOff val="25000"/>
                  </a:schemeClr>
                </a:solidFill>
                <a:latin typeface="游ゴシック" panose="020B0400000000000000" pitchFamily="50" charset="-128"/>
                <a:ea typeface="游ゴシック" panose="020B0400000000000000" pitchFamily="50" charset="-128"/>
              </a:rPr>
              <a:t>　</a:t>
            </a:r>
            <a:r>
              <a:rPr lang="en-US" altLang="ja-JP" sz="2400" dirty="0">
                <a:solidFill>
                  <a:schemeClr val="tx1">
                    <a:lumMod val="75000"/>
                    <a:lumOff val="25000"/>
                  </a:schemeClr>
                </a:solidFill>
                <a:latin typeface="游ゴシック" panose="020B0400000000000000" pitchFamily="50" charset="-128"/>
                <a:ea typeface="游ゴシック" panose="020B0400000000000000" pitchFamily="50" charset="-128"/>
              </a:rPr>
              <a:t>eKeihi Cloud</a:t>
            </a:r>
            <a:r>
              <a:rPr lang="ja-JP" altLang="en-US" sz="2400" dirty="0">
                <a:solidFill>
                  <a:schemeClr val="tx1">
                    <a:lumMod val="75000"/>
                    <a:lumOff val="25000"/>
                  </a:schemeClr>
                </a:solidFill>
                <a:latin typeface="游ゴシック" panose="020B0400000000000000" pitchFamily="50" charset="-128"/>
                <a:ea typeface="游ゴシック" panose="020B0400000000000000" pitchFamily="50" charset="-128"/>
              </a:rPr>
              <a:t>　　　　　　　　　</a:t>
            </a:r>
            <a:r>
              <a:rPr lang="en-US" altLang="ja-JP" sz="2400" b="1" dirty="0">
                <a:solidFill>
                  <a:schemeClr val="tx1">
                    <a:lumMod val="75000"/>
                    <a:lumOff val="25000"/>
                  </a:schemeClr>
                </a:solidFill>
                <a:latin typeface="游ゴシック" panose="020B0400000000000000" pitchFamily="50" charset="-128"/>
                <a:ea typeface="游ゴシック" panose="020B0400000000000000" pitchFamily="50" charset="-128"/>
              </a:rPr>
              <a:t>HRMOS</a:t>
            </a:r>
            <a:r>
              <a:rPr lang="ja-JP" altLang="en-US" sz="2400" b="1" dirty="0">
                <a:solidFill>
                  <a:schemeClr val="tx1">
                    <a:lumMod val="75000"/>
                    <a:lumOff val="25000"/>
                  </a:schemeClr>
                </a:solidFill>
                <a:latin typeface="游ゴシック" panose="020B0400000000000000" pitchFamily="50" charset="-128"/>
                <a:ea typeface="游ゴシック" panose="020B0400000000000000" pitchFamily="50" charset="-128"/>
              </a:rPr>
              <a:t>経費</a:t>
            </a:r>
            <a:endParaRPr lang="en-US" altLang="ja-JP" sz="2400"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9" name="角丸四角形 5">
            <a:extLst>
              <a:ext uri="{FF2B5EF4-FFF2-40B4-BE49-F238E27FC236}">
                <a16:creationId xmlns:a16="http://schemas.microsoft.com/office/drawing/2014/main" id="{74DAD6BD-2C38-7CB4-1E95-D130E1AA3179}"/>
              </a:ext>
            </a:extLst>
          </p:cNvPr>
          <p:cNvSpPr/>
          <p:nvPr/>
        </p:nvSpPr>
        <p:spPr>
          <a:xfrm>
            <a:off x="660146" y="908720"/>
            <a:ext cx="8943970" cy="50405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変更点</a:t>
            </a:r>
            <a:r>
              <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rPr>
              <a:t>①</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　サービス名称　</a:t>
            </a:r>
            <a:endParaRPr lang="en-US" altLang="ja-JP" sz="1600" b="1"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10" name="正方形/長方形 9">
            <a:extLst>
              <a:ext uri="{FF2B5EF4-FFF2-40B4-BE49-F238E27FC236}">
                <a16:creationId xmlns:a16="http://schemas.microsoft.com/office/drawing/2014/main" id="{4CAAAA26-3060-5ABD-9FC5-F15813758621}"/>
              </a:ext>
            </a:extLst>
          </p:cNvPr>
          <p:cNvSpPr/>
          <p:nvPr/>
        </p:nvSpPr>
        <p:spPr>
          <a:xfrm>
            <a:off x="495105" y="988169"/>
            <a:ext cx="72008" cy="344919"/>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7D6F50FD-40F3-F286-BB9A-C68409295A9C}"/>
              </a:ext>
            </a:extLst>
          </p:cNvPr>
          <p:cNvSpPr/>
          <p:nvPr/>
        </p:nvSpPr>
        <p:spPr>
          <a:xfrm>
            <a:off x="495105" y="2494752"/>
            <a:ext cx="72008" cy="344919"/>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A852B439-984D-0BC6-56B8-2E71D1ED22BD}"/>
              </a:ext>
            </a:extLst>
          </p:cNvPr>
          <p:cNvSpPr/>
          <p:nvPr/>
        </p:nvSpPr>
        <p:spPr>
          <a:xfrm>
            <a:off x="495105" y="4445472"/>
            <a:ext cx="72008" cy="344919"/>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右 12">
            <a:extLst>
              <a:ext uri="{FF2B5EF4-FFF2-40B4-BE49-F238E27FC236}">
                <a16:creationId xmlns:a16="http://schemas.microsoft.com/office/drawing/2014/main" id="{090EACA4-B4A4-47B3-BB66-566994F786BD}"/>
              </a:ext>
            </a:extLst>
          </p:cNvPr>
          <p:cNvSpPr/>
          <p:nvPr/>
        </p:nvSpPr>
        <p:spPr>
          <a:xfrm>
            <a:off x="3872880" y="1700808"/>
            <a:ext cx="432048" cy="288032"/>
          </a:xfrm>
          <a:prstGeom prst="rightArrow">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77589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ADCE94E-B5FA-0726-CD6D-E4A16769F4C9}"/>
              </a:ext>
            </a:extLst>
          </p:cNvPr>
          <p:cNvSpPr>
            <a:spLocks noGrp="1"/>
          </p:cNvSpPr>
          <p:nvPr>
            <p:ph type="title"/>
          </p:nvPr>
        </p:nvSpPr>
        <p:spPr/>
        <p:txBody>
          <a:bodyPr/>
          <a:lstStyle/>
          <a:p>
            <a:r>
              <a:rPr lang="ja-JP" altLang="en-US" sz="2400" b="1" dirty="0">
                <a:solidFill>
                  <a:schemeClr val="bg1"/>
                </a:solidFill>
                <a:latin typeface="游ゴシック" panose="020B0400000000000000" pitchFamily="50" charset="-128"/>
                <a:ea typeface="游ゴシック" panose="020B0400000000000000" pitchFamily="50" charset="-128"/>
              </a:rPr>
              <a:t>ユーザーの皆様へのお知らせ</a:t>
            </a:r>
            <a:endParaRPr kumimoji="1" lang="ja-JP" altLang="en-US" dirty="0"/>
          </a:p>
        </p:txBody>
      </p:sp>
      <p:sp>
        <p:nvSpPr>
          <p:cNvPr id="4" name="角丸四角形 4">
            <a:extLst>
              <a:ext uri="{FF2B5EF4-FFF2-40B4-BE49-F238E27FC236}">
                <a16:creationId xmlns:a16="http://schemas.microsoft.com/office/drawing/2014/main" id="{F1085A0B-F7DC-EFA8-50D2-56C081E2B129}"/>
              </a:ext>
            </a:extLst>
          </p:cNvPr>
          <p:cNvSpPr/>
          <p:nvPr/>
        </p:nvSpPr>
        <p:spPr>
          <a:xfrm>
            <a:off x="632520" y="1029744"/>
            <a:ext cx="8928992" cy="50405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機能やサポートは今まで通りにご利用いただけます</a:t>
            </a:r>
          </a:p>
        </p:txBody>
      </p:sp>
      <p:sp>
        <p:nvSpPr>
          <p:cNvPr id="5" name="テキスト ボックス 4">
            <a:extLst>
              <a:ext uri="{FF2B5EF4-FFF2-40B4-BE49-F238E27FC236}">
                <a16:creationId xmlns:a16="http://schemas.microsoft.com/office/drawing/2014/main" id="{E70E1A9A-F0C9-4FCA-40E9-5252C4750013}"/>
              </a:ext>
            </a:extLst>
          </p:cNvPr>
          <p:cNvSpPr txBox="1"/>
          <p:nvPr/>
        </p:nvSpPr>
        <p:spPr>
          <a:xfrm>
            <a:off x="495716" y="1677816"/>
            <a:ext cx="8928992" cy="1152128"/>
          </a:xfrm>
          <a:prstGeom prst="rect">
            <a:avLst/>
          </a:prstGeom>
          <a:noFill/>
        </p:spPr>
        <p:txBody>
          <a:bodyPr wrap="square" lIns="0" tIns="0" rIns="0" bIns="0" rtlCol="0" anchor="ctr" anchorCtr="0">
            <a:noAutofit/>
          </a:bodyPr>
          <a:lstStyle/>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今回の変更は、サービス名称・サービスロゴ・バージョンアップサイクルに限定されます。</a:t>
            </a: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機能やサポートに変更はなく、</a:t>
            </a:r>
            <a:r>
              <a:rPr lang="ja-JP" altLang="en-US" sz="1600" b="1" dirty="0">
                <a:solidFill>
                  <a:schemeClr val="tx1">
                    <a:lumMod val="75000"/>
                    <a:lumOff val="25000"/>
                  </a:schemeClr>
                </a:solidFill>
                <a:latin typeface="游ゴシック" panose="020B0400000000000000" pitchFamily="50" charset="-128"/>
                <a:ea typeface="游ゴシック" panose="020B0400000000000000" pitchFamily="50" charset="-128"/>
              </a:rPr>
              <a:t>これまでと同様にご利用いただけます</a:t>
            </a: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のでご安心ください。</a:t>
            </a:r>
            <a:endParaRPr lang="en-US" altLang="ja-JP" sz="1600" dirty="0">
              <a:solidFill>
                <a:schemeClr val="tx1">
                  <a:lumMod val="75000"/>
                  <a:lumOff val="25000"/>
                </a:schemeClr>
              </a:solidFill>
              <a:latin typeface="游ゴシック" panose="020B0400000000000000" pitchFamily="50" charset="-128"/>
              <a:ea typeface="游ゴシック" panose="020B0400000000000000" pitchFamily="50" charset="-128"/>
            </a:endParaRPr>
          </a:p>
          <a:p>
            <a:pPr>
              <a:lnSpc>
                <a:spcPct val="150000"/>
              </a:lnSpc>
            </a:pPr>
            <a:r>
              <a:rPr lang="ja-JP" altLang="en-US" sz="1600" dirty="0">
                <a:solidFill>
                  <a:schemeClr val="tx1">
                    <a:lumMod val="75000"/>
                    <a:lumOff val="25000"/>
                  </a:schemeClr>
                </a:solidFill>
                <a:latin typeface="游ゴシック" panose="020B0400000000000000" pitchFamily="50" charset="-128"/>
                <a:ea typeface="游ゴシック" panose="020B0400000000000000" pitchFamily="50" charset="-128"/>
              </a:rPr>
              <a:t>また、今回の変更に伴うデータ移管等の追加作業も発生しません。</a:t>
            </a:r>
          </a:p>
        </p:txBody>
      </p:sp>
      <p:sp>
        <p:nvSpPr>
          <p:cNvPr id="6" name="正方形/長方形 5">
            <a:extLst>
              <a:ext uri="{FF2B5EF4-FFF2-40B4-BE49-F238E27FC236}">
                <a16:creationId xmlns:a16="http://schemas.microsoft.com/office/drawing/2014/main" id="{22CEE0BB-9888-56E1-5736-9A1C35B3EA2F}"/>
              </a:ext>
            </a:extLst>
          </p:cNvPr>
          <p:cNvSpPr/>
          <p:nvPr/>
        </p:nvSpPr>
        <p:spPr>
          <a:xfrm>
            <a:off x="488504" y="1109193"/>
            <a:ext cx="72008" cy="344919"/>
          </a:xfrm>
          <a:prstGeom prst="rect">
            <a:avLst/>
          </a:prstGeom>
          <a:solidFill>
            <a:srgbClr val="005A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630184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nSpc>
            <a:spcPct val="150000"/>
          </a:lnSpc>
          <a:defRPr dirty="0" smtClean="0">
            <a:latin typeface="游ゴシック" panose="020B0400000000000000" pitchFamily="50" charset="-128"/>
            <a:ea typeface="游ゴシック" panose="020B0400000000000000" pitchFamily="50" charset="-128"/>
          </a:defRPr>
        </a:defPPr>
      </a:lstStyle>
    </a:tx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7996</TotalTime>
  <Words>429</Words>
  <Application>Microsoft Office PowerPoint</Application>
  <PresentationFormat>A4 210 x 297 mm</PresentationFormat>
  <Paragraphs>50</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6</vt:i4>
      </vt:variant>
    </vt:vector>
  </HeadingPairs>
  <TitlesOfParts>
    <vt:vector size="11" baseType="lpstr">
      <vt:lpstr>メイリオ</vt:lpstr>
      <vt:lpstr>游ゴシック</vt:lpstr>
      <vt:lpstr>Arial</vt:lpstr>
      <vt:lpstr>Office テーマ</vt:lpstr>
      <vt:lpstr>デザインの設定</vt:lpstr>
      <vt:lpstr>PowerPoint プレゼンテーション</vt:lpstr>
      <vt:lpstr>概要</vt:lpstr>
      <vt:lpstr>背景と変更日時</vt:lpstr>
      <vt:lpstr>変更点の詳細（1/2）</vt:lpstr>
      <vt:lpstr>変更点の詳細（2/2）</vt:lpstr>
      <vt:lpstr>ユーザーの皆様へのお知らせ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hamada</dc:creator>
  <cp:lastModifiedBy>大塚 健司</cp:lastModifiedBy>
  <cp:revision>364</cp:revision>
  <cp:lastPrinted>2020-03-24T15:00:11Z</cp:lastPrinted>
  <dcterms:created xsi:type="dcterms:W3CDTF">2014-04-14T01:39:15Z</dcterms:created>
  <dcterms:modified xsi:type="dcterms:W3CDTF">2022-09-26T03:31:56Z</dcterms:modified>
</cp:coreProperties>
</file>